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A3F"/>
    <a:srgbClr val="454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 snapToGrid="0" snapToObjects="1">
      <p:cViewPr>
        <p:scale>
          <a:sx n="65" d="100"/>
          <a:sy n="65" d="100"/>
        </p:scale>
        <p:origin x="12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8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9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6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26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5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8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4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5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7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6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BC470-E9E1-DB4F-B17D-84AF4BCEE16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EA310-D3AB-454F-BE2E-08F01277F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8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ti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t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5" Type="http://schemas.openxmlformats.org/officeDocument/2006/relationships/image" Target="../media/image18.ti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2" y="171080"/>
            <a:ext cx="8678335" cy="87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75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8C9BAB-DDEB-9449-A3A0-544B42FE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D2625-EF53-C944-8008-FE04E303CE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44216" r="68690" b="6666"/>
          <a:stretch/>
        </p:blipFill>
        <p:spPr>
          <a:xfrm>
            <a:off x="296751" y="281095"/>
            <a:ext cx="8550497" cy="8469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3E16A5-A489-B545-9B05-E3DF33D6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8248" y="771649"/>
            <a:ext cx="7409852" cy="419009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988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2" y="1057968"/>
            <a:ext cx="8450596" cy="71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9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E984946-6AB8-FA4B-985B-5B1270077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r="407" b="6795"/>
          <a:stretch/>
        </p:blipFill>
        <p:spPr>
          <a:xfrm>
            <a:off x="3737467" y="356370"/>
            <a:ext cx="5045808" cy="391013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6D64FEF-32A9-424C-B10A-F6FA8361E8F9}"/>
              </a:ext>
            </a:extLst>
          </p:cNvPr>
          <p:cNvSpPr/>
          <p:nvPr/>
        </p:nvSpPr>
        <p:spPr>
          <a:xfrm>
            <a:off x="1214194" y="6110245"/>
            <a:ext cx="954998" cy="79355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70000"/>
                  <a:lumOff val="30000"/>
                </a:schemeClr>
              </a:gs>
              <a:gs pos="83000">
                <a:schemeClr val="accent1">
                  <a:lumMod val="70000"/>
                  <a:lumOff val="3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010" tIns="40005" rIns="80010" bIns="40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6351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C6F38E-52A8-B94F-8E01-911F7D42B4E4}"/>
              </a:ext>
            </a:extLst>
          </p:cNvPr>
          <p:cNvCxnSpPr/>
          <p:nvPr/>
        </p:nvCxnSpPr>
        <p:spPr>
          <a:xfrm flipV="1">
            <a:off x="1700944" y="5443734"/>
            <a:ext cx="0" cy="453432"/>
          </a:xfrm>
          <a:prstGeom prst="straightConnector1">
            <a:avLst/>
          </a:prstGeom>
          <a:ln>
            <a:solidFill>
              <a:srgbClr val="0070C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7D0BF9D-D554-3A42-836B-EF035BE5E32B}"/>
              </a:ext>
            </a:extLst>
          </p:cNvPr>
          <p:cNvCxnSpPr>
            <a:stCxn id="92" idx="2"/>
          </p:cNvCxnSpPr>
          <p:nvPr/>
        </p:nvCxnSpPr>
        <p:spPr>
          <a:xfrm>
            <a:off x="-1348951" y="9604306"/>
            <a:ext cx="0" cy="437157"/>
          </a:xfrm>
          <a:prstGeom prst="straightConnector1">
            <a:avLst/>
          </a:prstGeom>
          <a:ln cap="rnd">
            <a:solidFill>
              <a:srgbClr val="0070C0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0D8460-C8E8-AF48-BBF6-C6B64BAC8760}"/>
                  </a:ext>
                </a:extLst>
              </p:cNvPr>
              <p:cNvSpPr/>
              <p:nvPr/>
            </p:nvSpPr>
            <p:spPr>
              <a:xfrm>
                <a:off x="1327593" y="7778835"/>
                <a:ext cx="830979" cy="37109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  <a:ea typeface="ＭＳ 明朝" charset="-128"/>
                          <a:cs typeface="Times New Roman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  <a:ea typeface="ＭＳ 明朝" charset="-128"/>
                          <a:cs typeface="Times New Roman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Times New Roman" charset="0"/>
                  <a:ea typeface="ＭＳ 明朝" charset="-128"/>
                </a:endParaRP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0D8460-C8E8-AF48-BBF6-C6B64BAC8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593" y="7778835"/>
                <a:ext cx="830979" cy="371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F6B83454-04AF-AC41-9BC1-3020CE3F67EB}"/>
              </a:ext>
            </a:extLst>
          </p:cNvPr>
          <p:cNvSpPr/>
          <p:nvPr/>
        </p:nvSpPr>
        <p:spPr>
          <a:xfrm>
            <a:off x="1216120" y="5906228"/>
            <a:ext cx="954998" cy="20077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 u="sng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F4B4F79-1325-D24A-8794-455D5A0875D4}"/>
              </a:ext>
            </a:extLst>
          </p:cNvPr>
          <p:cNvSpPr/>
          <p:nvPr/>
        </p:nvSpPr>
        <p:spPr>
          <a:xfrm>
            <a:off x="1223444" y="6891494"/>
            <a:ext cx="954998" cy="19821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 u="sng" dirty="0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48AEF9-5A2B-9E42-9B12-B795F4733A92}"/>
              </a:ext>
            </a:extLst>
          </p:cNvPr>
          <p:cNvCxnSpPr/>
          <p:nvPr/>
        </p:nvCxnSpPr>
        <p:spPr>
          <a:xfrm flipV="1">
            <a:off x="939618" y="6107002"/>
            <a:ext cx="0" cy="784492"/>
          </a:xfrm>
          <a:prstGeom prst="straightConnector1">
            <a:avLst/>
          </a:prstGeom>
          <a:ln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00B951-EFB8-C740-9255-9F2890AA9540}"/>
              </a:ext>
            </a:extLst>
          </p:cNvPr>
          <p:cNvCxnSpPr/>
          <p:nvPr/>
        </p:nvCxnSpPr>
        <p:spPr>
          <a:xfrm flipH="1">
            <a:off x="523063" y="5443734"/>
            <a:ext cx="2388319" cy="0"/>
          </a:xfrm>
          <a:prstGeom prst="line">
            <a:avLst/>
          </a:prstGeom>
          <a:ln w="127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8EE6F4-0D31-C040-9F29-32712894C8BA}"/>
              </a:ext>
            </a:extLst>
          </p:cNvPr>
          <p:cNvCxnSpPr/>
          <p:nvPr/>
        </p:nvCxnSpPr>
        <p:spPr>
          <a:xfrm flipH="1">
            <a:off x="869966" y="6107002"/>
            <a:ext cx="365638" cy="0"/>
          </a:xfrm>
          <a:prstGeom prst="line">
            <a:avLst/>
          </a:prstGeom>
          <a:ln w="127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5C0ED18-5C1E-FB4B-A114-823D4B1A1EA6}"/>
              </a:ext>
            </a:extLst>
          </p:cNvPr>
          <p:cNvCxnSpPr/>
          <p:nvPr/>
        </p:nvCxnSpPr>
        <p:spPr>
          <a:xfrm flipV="1">
            <a:off x="646068" y="5443735"/>
            <a:ext cx="0" cy="2083128"/>
          </a:xfrm>
          <a:prstGeom prst="straightConnector1">
            <a:avLst/>
          </a:prstGeom>
          <a:ln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836F133-6502-D142-86D8-ADD4F82BC008}"/>
                  </a:ext>
                </a:extLst>
              </p:cNvPr>
              <p:cNvSpPr/>
              <p:nvPr/>
            </p:nvSpPr>
            <p:spPr>
              <a:xfrm>
                <a:off x="579508" y="6293749"/>
                <a:ext cx="4795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ＭＳ 明朝" charset="-128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  <a:ea typeface="ＭＳ 明朝" charset="-128"/>
                              <a:cs typeface="Times New Roman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  <a:ea typeface="ＭＳ 明朝" charset="-128"/>
                              <a:cs typeface="Times New Roman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836F133-6502-D142-86D8-ADD4F82BC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08" y="6293749"/>
                <a:ext cx="4795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5E070F2-4AD3-AA41-969E-14B7A04B8F44}"/>
                  </a:ext>
                </a:extLst>
              </p:cNvPr>
              <p:cNvSpPr/>
              <p:nvPr/>
            </p:nvSpPr>
            <p:spPr>
              <a:xfrm>
                <a:off x="257712" y="6282624"/>
                <a:ext cx="473335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5E070F2-4AD3-AA41-969E-14B7A04B8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12" y="6282624"/>
                <a:ext cx="473335" cy="391582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01B9E88-30A2-A24C-81EE-8C8EF3EBA8ED}"/>
              </a:ext>
            </a:extLst>
          </p:cNvPr>
          <p:cNvCxnSpPr/>
          <p:nvPr/>
        </p:nvCxnSpPr>
        <p:spPr>
          <a:xfrm flipH="1">
            <a:off x="511703" y="7526863"/>
            <a:ext cx="2388319" cy="0"/>
          </a:xfrm>
          <a:prstGeom prst="line">
            <a:avLst/>
          </a:prstGeom>
          <a:ln w="127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C393558-7AE9-AA45-BA8A-9751FDF30784}"/>
              </a:ext>
            </a:extLst>
          </p:cNvPr>
          <p:cNvCxnSpPr/>
          <p:nvPr/>
        </p:nvCxnSpPr>
        <p:spPr>
          <a:xfrm flipH="1">
            <a:off x="869965" y="6897670"/>
            <a:ext cx="365638" cy="0"/>
          </a:xfrm>
          <a:prstGeom prst="line">
            <a:avLst/>
          </a:prstGeom>
          <a:ln w="127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C738AAF-3FF2-B442-BED5-4C96D7732E21}"/>
              </a:ext>
            </a:extLst>
          </p:cNvPr>
          <p:cNvSpPr/>
          <p:nvPr/>
        </p:nvSpPr>
        <p:spPr>
          <a:xfrm>
            <a:off x="1013150" y="8165452"/>
            <a:ext cx="1408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Time when plates just start moving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47AF5B-A6F1-AA4C-862E-26B96BB4FD8E}"/>
              </a:ext>
            </a:extLst>
          </p:cNvPr>
          <p:cNvSpPr/>
          <p:nvPr/>
        </p:nvSpPr>
        <p:spPr>
          <a:xfrm>
            <a:off x="1223444" y="4745497"/>
            <a:ext cx="779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Step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11">
            <a:extLst>
              <a:ext uri="{FF2B5EF4-FFF2-40B4-BE49-F238E27FC236}">
                <a16:creationId xmlns:a16="http://schemas.microsoft.com/office/drawing/2014/main" id="{28FA9A9E-C834-6443-B40A-885733DA5A8C}"/>
              </a:ext>
            </a:extLst>
          </p:cNvPr>
          <p:cNvSpPr/>
          <p:nvPr/>
        </p:nvSpPr>
        <p:spPr>
          <a:xfrm>
            <a:off x="2911382" y="5444069"/>
            <a:ext cx="969804" cy="2082794"/>
          </a:xfrm>
          <a:custGeom>
            <a:avLst/>
            <a:gdLst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5800 w 685800"/>
              <a:gd name="connsiteY2" fmla="*/ 1026986 h 1026986"/>
              <a:gd name="connsiteX3" fmla="*/ 0 w 685800"/>
              <a:gd name="connsiteY3" fmla="*/ 1026986 h 1026986"/>
              <a:gd name="connsiteX4" fmla="*/ 0 w 685800"/>
              <a:gd name="connsiteY4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3115 w 685800"/>
              <a:gd name="connsiteY2" fmla="*/ 52328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5911 w 685800"/>
              <a:gd name="connsiteY2" fmla="*/ 53373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6604 w 692404"/>
              <a:gd name="connsiteY0" fmla="*/ 0 h 1026986"/>
              <a:gd name="connsiteX1" fmla="*/ 692404 w 692404"/>
              <a:gd name="connsiteY1" fmla="*/ 0 h 1026986"/>
              <a:gd name="connsiteX2" fmla="*/ 522515 w 692404"/>
              <a:gd name="connsiteY2" fmla="*/ 533738 h 1026986"/>
              <a:gd name="connsiteX3" fmla="*/ 692404 w 692404"/>
              <a:gd name="connsiteY3" fmla="*/ 1026986 h 1026986"/>
              <a:gd name="connsiteX4" fmla="*/ 6604 w 692404"/>
              <a:gd name="connsiteY4" fmla="*/ 1026986 h 1026986"/>
              <a:gd name="connsiteX5" fmla="*/ 0 w 692404"/>
              <a:gd name="connsiteY5" fmla="*/ 533739 h 1026986"/>
              <a:gd name="connsiteX6" fmla="*/ 6604 w 692404"/>
              <a:gd name="connsiteY6" fmla="*/ 0 h 1026986"/>
              <a:gd name="connsiteX0" fmla="*/ 18 w 685818"/>
              <a:gd name="connsiteY0" fmla="*/ 0 h 1026986"/>
              <a:gd name="connsiteX1" fmla="*/ 685818 w 685818"/>
              <a:gd name="connsiteY1" fmla="*/ 0 h 1026986"/>
              <a:gd name="connsiteX2" fmla="*/ 515929 w 685818"/>
              <a:gd name="connsiteY2" fmla="*/ 533738 h 1026986"/>
              <a:gd name="connsiteX3" fmla="*/ 685818 w 685818"/>
              <a:gd name="connsiteY3" fmla="*/ 1026986 h 1026986"/>
              <a:gd name="connsiteX4" fmla="*/ 18 w 685818"/>
              <a:gd name="connsiteY4" fmla="*/ 1026986 h 1026986"/>
              <a:gd name="connsiteX5" fmla="*/ 202420 w 685818"/>
              <a:gd name="connsiteY5" fmla="*/ 549414 h 1026986"/>
              <a:gd name="connsiteX6" fmla="*/ 18 w 685818"/>
              <a:gd name="connsiteY6" fmla="*/ 0 h 1026986"/>
              <a:gd name="connsiteX0" fmla="*/ 190 w 685990"/>
              <a:gd name="connsiteY0" fmla="*/ 0 h 1026986"/>
              <a:gd name="connsiteX1" fmla="*/ 685990 w 685990"/>
              <a:gd name="connsiteY1" fmla="*/ 0 h 1026986"/>
              <a:gd name="connsiteX2" fmla="*/ 516101 w 685990"/>
              <a:gd name="connsiteY2" fmla="*/ 533738 h 1026986"/>
              <a:gd name="connsiteX3" fmla="*/ 685990 w 685990"/>
              <a:gd name="connsiteY3" fmla="*/ 1026986 h 1026986"/>
              <a:gd name="connsiteX4" fmla="*/ 190 w 685990"/>
              <a:gd name="connsiteY4" fmla="*/ 1026986 h 1026986"/>
              <a:gd name="connsiteX5" fmla="*/ 202592 w 685990"/>
              <a:gd name="connsiteY5" fmla="*/ 549414 h 1026986"/>
              <a:gd name="connsiteX6" fmla="*/ 190 w 685990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516075 w 685964"/>
              <a:gd name="connsiteY2" fmla="*/ 53373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4941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336"/>
              <a:gd name="connsiteY0" fmla="*/ 0 h 1026986"/>
              <a:gd name="connsiteX1" fmla="*/ 685964 w 686336"/>
              <a:gd name="connsiteY1" fmla="*/ 0 h 1026986"/>
              <a:gd name="connsiteX2" fmla="*/ 453373 w 686336"/>
              <a:gd name="connsiteY2" fmla="*/ 538963 h 1026986"/>
              <a:gd name="connsiteX3" fmla="*/ 685964 w 686336"/>
              <a:gd name="connsiteY3" fmla="*/ 1026986 h 1026986"/>
              <a:gd name="connsiteX4" fmla="*/ 164 w 686336"/>
              <a:gd name="connsiteY4" fmla="*/ 1026986 h 1026986"/>
              <a:gd name="connsiteX5" fmla="*/ 239142 w 686336"/>
              <a:gd name="connsiteY5" fmla="*/ 538964 h 1026986"/>
              <a:gd name="connsiteX6" fmla="*/ 164 w 686336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2669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2244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418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4038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98353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42472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98353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42472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89573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89573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87814 w 685800"/>
              <a:gd name="connsiteY2" fmla="*/ 54495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" h="1026986">
                <a:moveTo>
                  <a:pt x="0" y="0"/>
                </a:moveTo>
                <a:lnTo>
                  <a:pt x="685800" y="0"/>
                </a:lnTo>
                <a:cubicBezTo>
                  <a:pt x="660152" y="363756"/>
                  <a:pt x="555446" y="243632"/>
                  <a:pt x="555446" y="550823"/>
                </a:cubicBezTo>
                <a:cubicBezTo>
                  <a:pt x="555446" y="858014"/>
                  <a:pt x="641741" y="682335"/>
                  <a:pt x="685800" y="1026986"/>
                </a:cubicBezTo>
                <a:lnTo>
                  <a:pt x="0" y="1026986"/>
                </a:lnTo>
                <a:cubicBezTo>
                  <a:pt x="3024" y="712794"/>
                  <a:pt x="140097" y="851538"/>
                  <a:pt x="137896" y="543539"/>
                </a:cubicBezTo>
                <a:cubicBezTo>
                  <a:pt x="140097" y="252270"/>
                  <a:pt x="53943" y="405643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70000"/>
                  <a:lumOff val="30000"/>
                </a:schemeClr>
              </a:gs>
              <a:gs pos="83000">
                <a:schemeClr val="accent1">
                  <a:lumMod val="70000"/>
                  <a:lumOff val="3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 w="127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010" tIns="40005" rIns="80010" bIns="40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635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50FDB-2715-8947-BA58-522CD2D65D13}"/>
                  </a:ext>
                </a:extLst>
              </p:cNvPr>
              <p:cNvSpPr/>
              <p:nvPr/>
            </p:nvSpPr>
            <p:spPr>
              <a:xfrm>
                <a:off x="2900022" y="7759320"/>
                <a:ext cx="942302" cy="416062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  <a:ea typeface="ＭＳ 明朝" charset="-128"/>
                          <a:cs typeface="Times New Roman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  <a:ea typeface="ＭＳ 明朝" charset="-128"/>
                          <a:cs typeface="Times New Roman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ＭＳ 明朝" charset="-128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ＭＳ 明朝" charset="-128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ＭＳ 明朝" charset="-128"/>
                              <a:cs typeface="Times New Roman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Times New Roman" charset="0"/>
                  <a:ea typeface="ＭＳ 明朝" charset="-128"/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A50FDB-2715-8947-BA58-522CD2D65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022" y="7759320"/>
                <a:ext cx="942302" cy="4160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16A4CDFB-7523-0949-9A48-F19BA8E86C70}"/>
              </a:ext>
            </a:extLst>
          </p:cNvPr>
          <p:cNvSpPr/>
          <p:nvPr/>
        </p:nvSpPr>
        <p:spPr>
          <a:xfrm>
            <a:off x="2920007" y="5242960"/>
            <a:ext cx="954998" cy="20077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 u="sng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D49557D-B449-3645-B494-FA8BC977D5B3}"/>
              </a:ext>
            </a:extLst>
          </p:cNvPr>
          <p:cNvSpPr/>
          <p:nvPr/>
        </p:nvSpPr>
        <p:spPr>
          <a:xfrm>
            <a:off x="2920007" y="7537145"/>
            <a:ext cx="954998" cy="19821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 u="sng" dirty="0">
              <a:solidFill>
                <a:schemeClr val="bg1"/>
              </a:solidFill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A5873F0-7BF4-B343-A192-245854608AF2}"/>
                  </a:ext>
                </a:extLst>
              </p:cNvPr>
              <p:cNvSpPr txBox="1"/>
              <p:nvPr/>
            </p:nvSpPr>
            <p:spPr>
              <a:xfrm>
                <a:off x="2237747" y="6193816"/>
                <a:ext cx="9301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𝑚𝑖𝑑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A5873F0-7BF4-B343-A192-245854608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747" y="6193816"/>
                <a:ext cx="930126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ADF044-6043-6948-999F-D4BB365006F9}"/>
              </a:ext>
            </a:extLst>
          </p:cNvPr>
          <p:cNvCxnSpPr/>
          <p:nvPr/>
        </p:nvCxnSpPr>
        <p:spPr bwMode="auto">
          <a:xfrm>
            <a:off x="3107743" y="6530665"/>
            <a:ext cx="58616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3AB7B88-41CA-464F-9F55-4F747A349AE3}"/>
              </a:ext>
            </a:extLst>
          </p:cNvPr>
          <p:cNvCxnSpPr/>
          <p:nvPr/>
        </p:nvCxnSpPr>
        <p:spPr bwMode="auto">
          <a:xfrm>
            <a:off x="2521576" y="6530480"/>
            <a:ext cx="58616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37AF313-F357-1943-B94C-8E63CD8F2772}"/>
                  </a:ext>
                </a:extLst>
              </p:cNvPr>
              <p:cNvSpPr/>
              <p:nvPr/>
            </p:nvSpPr>
            <p:spPr>
              <a:xfrm>
                <a:off x="2378107" y="8173995"/>
                <a:ext cx="198613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0% - 100% Rise time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charset="0"/>
                        <a:ea typeface="ＭＳ 明朝" charset="-128"/>
                        <a:cs typeface="Times New Roman" charset="0"/>
                      </a:rPr>
                      <m:t> 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明朝" charset="-128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charset="0"/>
                            <a:ea typeface="ＭＳ 明朝" charset="-128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charset="0"/>
                            <a:ea typeface="ＭＳ 明朝" charset="-128"/>
                            <a:cs typeface="Times New Roman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: Characteristic time of plate actuation</a:t>
                </a:r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37AF313-F357-1943-B94C-8E63CD8F2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107" y="8173995"/>
                <a:ext cx="1986132" cy="646331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41A772FF-3CA6-D04B-93C9-F5DE89E6337E}"/>
              </a:ext>
            </a:extLst>
          </p:cNvPr>
          <p:cNvSpPr/>
          <p:nvPr/>
        </p:nvSpPr>
        <p:spPr>
          <a:xfrm>
            <a:off x="2957702" y="4746761"/>
            <a:ext cx="779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Step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Rectangle 11">
            <a:extLst>
              <a:ext uri="{FF2B5EF4-FFF2-40B4-BE49-F238E27FC236}">
                <a16:creationId xmlns:a16="http://schemas.microsoft.com/office/drawing/2014/main" id="{EB03A496-EE1A-C441-89DA-7219864A5B96}"/>
              </a:ext>
            </a:extLst>
          </p:cNvPr>
          <p:cNvSpPr/>
          <p:nvPr/>
        </p:nvSpPr>
        <p:spPr>
          <a:xfrm>
            <a:off x="4608550" y="5455019"/>
            <a:ext cx="971971" cy="2082794"/>
          </a:xfrm>
          <a:custGeom>
            <a:avLst/>
            <a:gdLst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5800 w 685800"/>
              <a:gd name="connsiteY2" fmla="*/ 1026986 h 1026986"/>
              <a:gd name="connsiteX3" fmla="*/ 0 w 685800"/>
              <a:gd name="connsiteY3" fmla="*/ 1026986 h 1026986"/>
              <a:gd name="connsiteX4" fmla="*/ 0 w 685800"/>
              <a:gd name="connsiteY4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3115 w 685800"/>
              <a:gd name="connsiteY2" fmla="*/ 52328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5911 w 685800"/>
              <a:gd name="connsiteY2" fmla="*/ 53373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6604 w 692404"/>
              <a:gd name="connsiteY0" fmla="*/ 0 h 1026986"/>
              <a:gd name="connsiteX1" fmla="*/ 692404 w 692404"/>
              <a:gd name="connsiteY1" fmla="*/ 0 h 1026986"/>
              <a:gd name="connsiteX2" fmla="*/ 522515 w 692404"/>
              <a:gd name="connsiteY2" fmla="*/ 533738 h 1026986"/>
              <a:gd name="connsiteX3" fmla="*/ 692404 w 692404"/>
              <a:gd name="connsiteY3" fmla="*/ 1026986 h 1026986"/>
              <a:gd name="connsiteX4" fmla="*/ 6604 w 692404"/>
              <a:gd name="connsiteY4" fmla="*/ 1026986 h 1026986"/>
              <a:gd name="connsiteX5" fmla="*/ 0 w 692404"/>
              <a:gd name="connsiteY5" fmla="*/ 533739 h 1026986"/>
              <a:gd name="connsiteX6" fmla="*/ 6604 w 692404"/>
              <a:gd name="connsiteY6" fmla="*/ 0 h 1026986"/>
              <a:gd name="connsiteX0" fmla="*/ 18 w 685818"/>
              <a:gd name="connsiteY0" fmla="*/ 0 h 1026986"/>
              <a:gd name="connsiteX1" fmla="*/ 685818 w 685818"/>
              <a:gd name="connsiteY1" fmla="*/ 0 h 1026986"/>
              <a:gd name="connsiteX2" fmla="*/ 515929 w 685818"/>
              <a:gd name="connsiteY2" fmla="*/ 533738 h 1026986"/>
              <a:gd name="connsiteX3" fmla="*/ 685818 w 685818"/>
              <a:gd name="connsiteY3" fmla="*/ 1026986 h 1026986"/>
              <a:gd name="connsiteX4" fmla="*/ 18 w 685818"/>
              <a:gd name="connsiteY4" fmla="*/ 1026986 h 1026986"/>
              <a:gd name="connsiteX5" fmla="*/ 202420 w 685818"/>
              <a:gd name="connsiteY5" fmla="*/ 549414 h 1026986"/>
              <a:gd name="connsiteX6" fmla="*/ 18 w 685818"/>
              <a:gd name="connsiteY6" fmla="*/ 0 h 1026986"/>
              <a:gd name="connsiteX0" fmla="*/ 190 w 685990"/>
              <a:gd name="connsiteY0" fmla="*/ 0 h 1026986"/>
              <a:gd name="connsiteX1" fmla="*/ 685990 w 685990"/>
              <a:gd name="connsiteY1" fmla="*/ 0 h 1026986"/>
              <a:gd name="connsiteX2" fmla="*/ 516101 w 685990"/>
              <a:gd name="connsiteY2" fmla="*/ 533738 h 1026986"/>
              <a:gd name="connsiteX3" fmla="*/ 685990 w 685990"/>
              <a:gd name="connsiteY3" fmla="*/ 1026986 h 1026986"/>
              <a:gd name="connsiteX4" fmla="*/ 190 w 685990"/>
              <a:gd name="connsiteY4" fmla="*/ 1026986 h 1026986"/>
              <a:gd name="connsiteX5" fmla="*/ 202592 w 685990"/>
              <a:gd name="connsiteY5" fmla="*/ 549414 h 1026986"/>
              <a:gd name="connsiteX6" fmla="*/ 190 w 685990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516075 w 685964"/>
              <a:gd name="connsiteY2" fmla="*/ 53373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4941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336"/>
              <a:gd name="connsiteY0" fmla="*/ 0 h 1026986"/>
              <a:gd name="connsiteX1" fmla="*/ 685964 w 686336"/>
              <a:gd name="connsiteY1" fmla="*/ 0 h 1026986"/>
              <a:gd name="connsiteX2" fmla="*/ 453373 w 686336"/>
              <a:gd name="connsiteY2" fmla="*/ 538963 h 1026986"/>
              <a:gd name="connsiteX3" fmla="*/ 685964 w 686336"/>
              <a:gd name="connsiteY3" fmla="*/ 1026986 h 1026986"/>
              <a:gd name="connsiteX4" fmla="*/ 164 w 686336"/>
              <a:gd name="connsiteY4" fmla="*/ 1026986 h 1026986"/>
              <a:gd name="connsiteX5" fmla="*/ 239142 w 686336"/>
              <a:gd name="connsiteY5" fmla="*/ 538964 h 1026986"/>
              <a:gd name="connsiteX6" fmla="*/ 164 w 686336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2669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2244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418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4038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98353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42472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98353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42472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89573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89573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87814 w 685800"/>
              <a:gd name="connsiteY2" fmla="*/ 54495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5082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5446 w 685800"/>
              <a:gd name="connsiteY2" fmla="*/ 529224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1583 w 685800"/>
              <a:gd name="connsiteY2" fmla="*/ 531924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7896 w 685800"/>
              <a:gd name="connsiteY5" fmla="*/ 543539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1583 w 685800"/>
              <a:gd name="connsiteY2" fmla="*/ 531924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41759 w 685800"/>
              <a:gd name="connsiteY5" fmla="*/ 52734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43856 w 685800"/>
              <a:gd name="connsiteY2" fmla="*/ 526524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41759 w 685800"/>
              <a:gd name="connsiteY5" fmla="*/ 52734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43856 w 685800"/>
              <a:gd name="connsiteY2" fmla="*/ 52382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41759 w 685800"/>
              <a:gd name="connsiteY5" fmla="*/ 52734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43856 w 685800"/>
              <a:gd name="connsiteY2" fmla="*/ 52382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41759 w 685800"/>
              <a:gd name="connsiteY5" fmla="*/ 527340 h 1026986"/>
              <a:gd name="connsiteX6" fmla="*/ 0 w 685800"/>
              <a:gd name="connsiteY6" fmla="*/ 0 h 102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" h="1026986">
                <a:moveTo>
                  <a:pt x="0" y="0"/>
                </a:moveTo>
                <a:lnTo>
                  <a:pt x="685800" y="0"/>
                </a:lnTo>
                <a:cubicBezTo>
                  <a:pt x="567432" y="147769"/>
                  <a:pt x="543856" y="216634"/>
                  <a:pt x="543856" y="523825"/>
                </a:cubicBezTo>
                <a:cubicBezTo>
                  <a:pt x="543856" y="831016"/>
                  <a:pt x="533567" y="876724"/>
                  <a:pt x="685800" y="1026986"/>
                </a:cubicBezTo>
                <a:lnTo>
                  <a:pt x="0" y="1026986"/>
                </a:lnTo>
                <a:cubicBezTo>
                  <a:pt x="130515" y="896383"/>
                  <a:pt x="143960" y="835339"/>
                  <a:pt x="141759" y="527340"/>
                </a:cubicBezTo>
                <a:cubicBezTo>
                  <a:pt x="143960" y="236071"/>
                  <a:pt x="115756" y="11946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70000"/>
                  <a:lumOff val="30000"/>
                </a:schemeClr>
              </a:gs>
              <a:gs pos="83000">
                <a:schemeClr val="accent1">
                  <a:lumMod val="70000"/>
                  <a:lumOff val="3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 w="127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010" tIns="40005" rIns="80010" bIns="40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6351" dirty="0">
              <a:solidFill>
                <a:schemeClr val="bg1"/>
              </a:solidFill>
            </a:endParaRPr>
          </a:p>
        </p:txBody>
      </p:sp>
      <p:sp>
        <p:nvSpPr>
          <p:cNvPr id="85" name="Rectangle 11">
            <a:extLst>
              <a:ext uri="{FF2B5EF4-FFF2-40B4-BE49-F238E27FC236}">
                <a16:creationId xmlns:a16="http://schemas.microsoft.com/office/drawing/2014/main" id="{E92F9D97-0FF4-F442-BF8C-7A9739AE7A9C}"/>
              </a:ext>
            </a:extLst>
          </p:cNvPr>
          <p:cNvSpPr/>
          <p:nvPr/>
        </p:nvSpPr>
        <p:spPr>
          <a:xfrm>
            <a:off x="4608550" y="5465626"/>
            <a:ext cx="971971" cy="2082794"/>
          </a:xfrm>
          <a:custGeom>
            <a:avLst/>
            <a:gdLst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5800 w 685800"/>
              <a:gd name="connsiteY2" fmla="*/ 1026986 h 1026986"/>
              <a:gd name="connsiteX3" fmla="*/ 0 w 685800"/>
              <a:gd name="connsiteY3" fmla="*/ 1026986 h 1026986"/>
              <a:gd name="connsiteX4" fmla="*/ 0 w 685800"/>
              <a:gd name="connsiteY4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3115 w 685800"/>
              <a:gd name="connsiteY2" fmla="*/ 52328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5911 w 685800"/>
              <a:gd name="connsiteY2" fmla="*/ 53373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6604 w 692404"/>
              <a:gd name="connsiteY0" fmla="*/ 0 h 1026986"/>
              <a:gd name="connsiteX1" fmla="*/ 692404 w 692404"/>
              <a:gd name="connsiteY1" fmla="*/ 0 h 1026986"/>
              <a:gd name="connsiteX2" fmla="*/ 522515 w 692404"/>
              <a:gd name="connsiteY2" fmla="*/ 533738 h 1026986"/>
              <a:gd name="connsiteX3" fmla="*/ 692404 w 692404"/>
              <a:gd name="connsiteY3" fmla="*/ 1026986 h 1026986"/>
              <a:gd name="connsiteX4" fmla="*/ 6604 w 692404"/>
              <a:gd name="connsiteY4" fmla="*/ 1026986 h 1026986"/>
              <a:gd name="connsiteX5" fmla="*/ 0 w 692404"/>
              <a:gd name="connsiteY5" fmla="*/ 533739 h 1026986"/>
              <a:gd name="connsiteX6" fmla="*/ 6604 w 692404"/>
              <a:gd name="connsiteY6" fmla="*/ 0 h 1026986"/>
              <a:gd name="connsiteX0" fmla="*/ 18 w 685818"/>
              <a:gd name="connsiteY0" fmla="*/ 0 h 1026986"/>
              <a:gd name="connsiteX1" fmla="*/ 685818 w 685818"/>
              <a:gd name="connsiteY1" fmla="*/ 0 h 1026986"/>
              <a:gd name="connsiteX2" fmla="*/ 515929 w 685818"/>
              <a:gd name="connsiteY2" fmla="*/ 533738 h 1026986"/>
              <a:gd name="connsiteX3" fmla="*/ 685818 w 685818"/>
              <a:gd name="connsiteY3" fmla="*/ 1026986 h 1026986"/>
              <a:gd name="connsiteX4" fmla="*/ 18 w 685818"/>
              <a:gd name="connsiteY4" fmla="*/ 1026986 h 1026986"/>
              <a:gd name="connsiteX5" fmla="*/ 202420 w 685818"/>
              <a:gd name="connsiteY5" fmla="*/ 549414 h 1026986"/>
              <a:gd name="connsiteX6" fmla="*/ 18 w 685818"/>
              <a:gd name="connsiteY6" fmla="*/ 0 h 1026986"/>
              <a:gd name="connsiteX0" fmla="*/ 190 w 685990"/>
              <a:gd name="connsiteY0" fmla="*/ 0 h 1026986"/>
              <a:gd name="connsiteX1" fmla="*/ 685990 w 685990"/>
              <a:gd name="connsiteY1" fmla="*/ 0 h 1026986"/>
              <a:gd name="connsiteX2" fmla="*/ 516101 w 685990"/>
              <a:gd name="connsiteY2" fmla="*/ 533738 h 1026986"/>
              <a:gd name="connsiteX3" fmla="*/ 685990 w 685990"/>
              <a:gd name="connsiteY3" fmla="*/ 1026986 h 1026986"/>
              <a:gd name="connsiteX4" fmla="*/ 190 w 685990"/>
              <a:gd name="connsiteY4" fmla="*/ 1026986 h 1026986"/>
              <a:gd name="connsiteX5" fmla="*/ 202592 w 685990"/>
              <a:gd name="connsiteY5" fmla="*/ 549414 h 1026986"/>
              <a:gd name="connsiteX6" fmla="*/ 190 w 685990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516075 w 685964"/>
              <a:gd name="connsiteY2" fmla="*/ 53373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4941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336"/>
              <a:gd name="connsiteY0" fmla="*/ 0 h 1026986"/>
              <a:gd name="connsiteX1" fmla="*/ 685964 w 686336"/>
              <a:gd name="connsiteY1" fmla="*/ 0 h 1026986"/>
              <a:gd name="connsiteX2" fmla="*/ 453373 w 686336"/>
              <a:gd name="connsiteY2" fmla="*/ 538963 h 1026986"/>
              <a:gd name="connsiteX3" fmla="*/ 685964 w 686336"/>
              <a:gd name="connsiteY3" fmla="*/ 1026986 h 1026986"/>
              <a:gd name="connsiteX4" fmla="*/ 164 w 686336"/>
              <a:gd name="connsiteY4" fmla="*/ 1026986 h 1026986"/>
              <a:gd name="connsiteX5" fmla="*/ 239142 w 686336"/>
              <a:gd name="connsiteY5" fmla="*/ 538964 h 1026986"/>
              <a:gd name="connsiteX6" fmla="*/ 164 w 686336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2669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2244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418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4038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89573 w 685800"/>
              <a:gd name="connsiteY2" fmla="*/ 54495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50314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34247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4495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4495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396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27472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" h="1026986">
                <a:moveTo>
                  <a:pt x="0" y="0"/>
                </a:moveTo>
                <a:lnTo>
                  <a:pt x="685800" y="0"/>
                </a:lnTo>
                <a:cubicBezTo>
                  <a:pt x="532662" y="377256"/>
                  <a:pt x="451788" y="216344"/>
                  <a:pt x="451788" y="523535"/>
                </a:cubicBezTo>
                <a:cubicBezTo>
                  <a:pt x="451788" y="830726"/>
                  <a:pt x="630150" y="701234"/>
                  <a:pt x="685800" y="1026986"/>
                </a:cubicBezTo>
                <a:lnTo>
                  <a:pt x="0" y="1026986"/>
                </a:lnTo>
                <a:cubicBezTo>
                  <a:pt x="84154" y="704695"/>
                  <a:pt x="245896" y="824760"/>
                  <a:pt x="243695" y="516761"/>
                </a:cubicBezTo>
                <a:cubicBezTo>
                  <a:pt x="245896" y="225492"/>
                  <a:pt x="138937" y="367845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7000"/>
                </a:schemeClr>
              </a:gs>
              <a:gs pos="73000">
                <a:schemeClr val="accent1">
                  <a:lumMod val="32000"/>
                  <a:lumOff val="68000"/>
                </a:schemeClr>
              </a:gs>
              <a:gs pos="83000">
                <a:schemeClr val="accent1">
                  <a:lumMod val="70000"/>
                  <a:lumOff val="3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 w="127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010" tIns="40005" rIns="80010" bIns="40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6351" dirty="0">
              <a:solidFill>
                <a:schemeClr val="bg1"/>
              </a:solidFill>
            </a:endParaRPr>
          </a:p>
        </p:txBody>
      </p:sp>
      <p:sp>
        <p:nvSpPr>
          <p:cNvPr id="86" name="Rectangle 11">
            <a:extLst>
              <a:ext uri="{FF2B5EF4-FFF2-40B4-BE49-F238E27FC236}">
                <a16:creationId xmlns:a16="http://schemas.microsoft.com/office/drawing/2014/main" id="{1D7B9825-88AB-D649-A173-CC9889D34708}"/>
              </a:ext>
            </a:extLst>
          </p:cNvPr>
          <p:cNvSpPr/>
          <p:nvPr/>
        </p:nvSpPr>
        <p:spPr>
          <a:xfrm>
            <a:off x="4607727" y="5450513"/>
            <a:ext cx="971971" cy="2082794"/>
          </a:xfrm>
          <a:custGeom>
            <a:avLst/>
            <a:gdLst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5800 w 685800"/>
              <a:gd name="connsiteY2" fmla="*/ 1026986 h 1026986"/>
              <a:gd name="connsiteX3" fmla="*/ 0 w 685800"/>
              <a:gd name="connsiteY3" fmla="*/ 1026986 h 1026986"/>
              <a:gd name="connsiteX4" fmla="*/ 0 w 685800"/>
              <a:gd name="connsiteY4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3115 w 685800"/>
              <a:gd name="connsiteY2" fmla="*/ 52328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5911 w 685800"/>
              <a:gd name="connsiteY2" fmla="*/ 53373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6604 w 692404"/>
              <a:gd name="connsiteY0" fmla="*/ 0 h 1026986"/>
              <a:gd name="connsiteX1" fmla="*/ 692404 w 692404"/>
              <a:gd name="connsiteY1" fmla="*/ 0 h 1026986"/>
              <a:gd name="connsiteX2" fmla="*/ 522515 w 692404"/>
              <a:gd name="connsiteY2" fmla="*/ 533738 h 1026986"/>
              <a:gd name="connsiteX3" fmla="*/ 692404 w 692404"/>
              <a:gd name="connsiteY3" fmla="*/ 1026986 h 1026986"/>
              <a:gd name="connsiteX4" fmla="*/ 6604 w 692404"/>
              <a:gd name="connsiteY4" fmla="*/ 1026986 h 1026986"/>
              <a:gd name="connsiteX5" fmla="*/ 0 w 692404"/>
              <a:gd name="connsiteY5" fmla="*/ 533739 h 1026986"/>
              <a:gd name="connsiteX6" fmla="*/ 6604 w 692404"/>
              <a:gd name="connsiteY6" fmla="*/ 0 h 1026986"/>
              <a:gd name="connsiteX0" fmla="*/ 18 w 685818"/>
              <a:gd name="connsiteY0" fmla="*/ 0 h 1026986"/>
              <a:gd name="connsiteX1" fmla="*/ 685818 w 685818"/>
              <a:gd name="connsiteY1" fmla="*/ 0 h 1026986"/>
              <a:gd name="connsiteX2" fmla="*/ 515929 w 685818"/>
              <a:gd name="connsiteY2" fmla="*/ 533738 h 1026986"/>
              <a:gd name="connsiteX3" fmla="*/ 685818 w 685818"/>
              <a:gd name="connsiteY3" fmla="*/ 1026986 h 1026986"/>
              <a:gd name="connsiteX4" fmla="*/ 18 w 685818"/>
              <a:gd name="connsiteY4" fmla="*/ 1026986 h 1026986"/>
              <a:gd name="connsiteX5" fmla="*/ 202420 w 685818"/>
              <a:gd name="connsiteY5" fmla="*/ 549414 h 1026986"/>
              <a:gd name="connsiteX6" fmla="*/ 18 w 685818"/>
              <a:gd name="connsiteY6" fmla="*/ 0 h 1026986"/>
              <a:gd name="connsiteX0" fmla="*/ 190 w 685990"/>
              <a:gd name="connsiteY0" fmla="*/ 0 h 1026986"/>
              <a:gd name="connsiteX1" fmla="*/ 685990 w 685990"/>
              <a:gd name="connsiteY1" fmla="*/ 0 h 1026986"/>
              <a:gd name="connsiteX2" fmla="*/ 516101 w 685990"/>
              <a:gd name="connsiteY2" fmla="*/ 533738 h 1026986"/>
              <a:gd name="connsiteX3" fmla="*/ 685990 w 685990"/>
              <a:gd name="connsiteY3" fmla="*/ 1026986 h 1026986"/>
              <a:gd name="connsiteX4" fmla="*/ 190 w 685990"/>
              <a:gd name="connsiteY4" fmla="*/ 1026986 h 1026986"/>
              <a:gd name="connsiteX5" fmla="*/ 202592 w 685990"/>
              <a:gd name="connsiteY5" fmla="*/ 549414 h 1026986"/>
              <a:gd name="connsiteX6" fmla="*/ 190 w 685990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516075 w 685964"/>
              <a:gd name="connsiteY2" fmla="*/ 53373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4941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336"/>
              <a:gd name="connsiteY0" fmla="*/ 0 h 1026986"/>
              <a:gd name="connsiteX1" fmla="*/ 685964 w 686336"/>
              <a:gd name="connsiteY1" fmla="*/ 0 h 1026986"/>
              <a:gd name="connsiteX2" fmla="*/ 453373 w 686336"/>
              <a:gd name="connsiteY2" fmla="*/ 538963 h 1026986"/>
              <a:gd name="connsiteX3" fmla="*/ 685964 w 686336"/>
              <a:gd name="connsiteY3" fmla="*/ 1026986 h 1026986"/>
              <a:gd name="connsiteX4" fmla="*/ 164 w 686336"/>
              <a:gd name="connsiteY4" fmla="*/ 1026986 h 1026986"/>
              <a:gd name="connsiteX5" fmla="*/ 239142 w 686336"/>
              <a:gd name="connsiteY5" fmla="*/ 538964 h 1026986"/>
              <a:gd name="connsiteX6" fmla="*/ 164 w 686336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2669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2244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418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4038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89573 w 685800"/>
              <a:gd name="connsiteY2" fmla="*/ 54495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50314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34247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4495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4495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396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27472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2211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91331 w 685800"/>
              <a:gd name="connsiteY2" fmla="*/ 5396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2211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91331 w 685800"/>
              <a:gd name="connsiteY2" fmla="*/ 5396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2211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76217 w 685800"/>
              <a:gd name="connsiteY2" fmla="*/ 50746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2211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76217 w 685800"/>
              <a:gd name="connsiteY2" fmla="*/ 50746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76217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76217 w 685800"/>
              <a:gd name="connsiteY2" fmla="*/ 51817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16761 h 1026986"/>
              <a:gd name="connsiteX6" fmla="*/ 0 w 685800"/>
              <a:gd name="connsiteY6" fmla="*/ 0 h 102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" h="1026986">
                <a:moveTo>
                  <a:pt x="0" y="0"/>
                </a:moveTo>
                <a:lnTo>
                  <a:pt x="685800" y="0"/>
                </a:lnTo>
                <a:cubicBezTo>
                  <a:pt x="660152" y="363756"/>
                  <a:pt x="376217" y="210988"/>
                  <a:pt x="376217" y="518179"/>
                </a:cubicBezTo>
                <a:cubicBezTo>
                  <a:pt x="376217" y="825370"/>
                  <a:pt x="641741" y="682335"/>
                  <a:pt x="685800" y="1026986"/>
                </a:cubicBezTo>
                <a:lnTo>
                  <a:pt x="0" y="1026986"/>
                </a:lnTo>
                <a:cubicBezTo>
                  <a:pt x="3024" y="712794"/>
                  <a:pt x="329023" y="824760"/>
                  <a:pt x="326822" y="516761"/>
                </a:cubicBezTo>
                <a:cubicBezTo>
                  <a:pt x="329023" y="225492"/>
                  <a:pt x="53943" y="405643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44000"/>
                </a:schemeClr>
              </a:gs>
              <a:gs pos="74000">
                <a:schemeClr val="accent1">
                  <a:lumMod val="89000"/>
                  <a:lumOff val="11000"/>
                </a:schemeClr>
              </a:gs>
              <a:gs pos="8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010" tIns="40005" rIns="80010" bIns="40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635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C06BD36-B578-1146-B51B-4AC993D05A6A}"/>
                  </a:ext>
                </a:extLst>
              </p:cNvPr>
              <p:cNvSpPr/>
              <p:nvPr/>
            </p:nvSpPr>
            <p:spPr>
              <a:xfrm>
                <a:off x="4343945" y="7735357"/>
                <a:ext cx="1618907" cy="51938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  <a:ea typeface="ＭＳ 明朝" charset="-128"/>
                          <a:cs typeface="Times New Roman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  <a:ea typeface="ＭＳ 明朝" charset="-128"/>
                          <a:cs typeface="Times New Roman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ＭＳ 明朝" charset="-128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ＭＳ 明朝" charset="-128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ＭＳ 明朝" charset="-128"/>
                              <a:cs typeface="Times New Roman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Times New Roman" charset="0"/>
                  <a:ea typeface="ＭＳ 明朝" charset="-128"/>
                </a:endParaRPr>
              </a:p>
            </p:txBody>
          </p:sp>
        </mc:Choice>
        <mc:Fallback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C06BD36-B578-1146-B51B-4AC993D05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945" y="7735357"/>
                <a:ext cx="1618907" cy="5193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>
            <a:extLst>
              <a:ext uri="{FF2B5EF4-FFF2-40B4-BE49-F238E27FC236}">
                <a16:creationId xmlns:a16="http://schemas.microsoft.com/office/drawing/2014/main" id="{A15A0228-366D-A14B-9BFB-11DE29B0C4BB}"/>
              </a:ext>
            </a:extLst>
          </p:cNvPr>
          <p:cNvSpPr/>
          <p:nvPr/>
        </p:nvSpPr>
        <p:spPr>
          <a:xfrm>
            <a:off x="4616568" y="5243638"/>
            <a:ext cx="954998" cy="20077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 u="sng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0DA566F-8714-BE41-842A-BC410935774F}"/>
              </a:ext>
            </a:extLst>
          </p:cNvPr>
          <p:cNvSpPr/>
          <p:nvPr/>
        </p:nvSpPr>
        <p:spPr>
          <a:xfrm>
            <a:off x="4614415" y="7537145"/>
            <a:ext cx="954998" cy="19821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 u="sng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3F96793-61F8-4648-B065-87794CE5B87E}"/>
              </a:ext>
            </a:extLst>
          </p:cNvPr>
          <p:cNvSpPr/>
          <p:nvPr/>
        </p:nvSpPr>
        <p:spPr>
          <a:xfrm>
            <a:off x="4607727" y="4747841"/>
            <a:ext cx="779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Step 3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08AABC7-48C0-5549-A265-653EFF48D8EB}"/>
                  </a:ext>
                </a:extLst>
              </p:cNvPr>
              <p:cNvSpPr/>
              <p:nvPr/>
            </p:nvSpPr>
            <p:spPr>
              <a:xfrm>
                <a:off x="4318751" y="8162893"/>
                <a:ext cx="159744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ＭＳ 明朝" charset="-128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charset="0"/>
                            <a:ea typeface="ＭＳ 明朝" charset="-128"/>
                            <a:cs typeface="Times New Roman" charset="0"/>
                          </a:rPr>
                          <m:t>𝑡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ＭＳ 明朝" charset="-128"/>
                            <a:cs typeface="Times New Roman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: Time of liquid bridge breakup</a:t>
                </a:r>
              </a:p>
            </p:txBody>
          </p:sp>
        </mc:Choice>
        <mc:Fallback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08AABC7-48C0-5549-A265-653EFF48D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51" y="8162893"/>
                <a:ext cx="1597443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EB8B46F-8E12-9E41-9E4B-4610BEC48C82}"/>
              </a:ext>
            </a:extLst>
          </p:cNvPr>
          <p:cNvCxnSpPr/>
          <p:nvPr/>
        </p:nvCxnSpPr>
        <p:spPr bwMode="auto">
          <a:xfrm>
            <a:off x="4343945" y="6530480"/>
            <a:ext cx="5309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2E6A170-A273-1248-A81C-2C83D472E5AF}"/>
              </a:ext>
            </a:extLst>
          </p:cNvPr>
          <p:cNvCxnSpPr/>
          <p:nvPr/>
        </p:nvCxnSpPr>
        <p:spPr bwMode="auto">
          <a:xfrm>
            <a:off x="5314217" y="6530480"/>
            <a:ext cx="5309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E95B5CEA-00D3-2640-9765-A402C95F992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615" r="19875"/>
          <a:stretch/>
        </p:blipFill>
        <p:spPr>
          <a:xfrm>
            <a:off x="575664" y="241305"/>
            <a:ext cx="2452999" cy="435981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7587FAE-42B1-614E-9359-E49BF9EA10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24" y="4559961"/>
            <a:ext cx="1338348" cy="210312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38D3E4A0-D2EA-2F40-8E57-30E540F7B5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424" y="6825471"/>
            <a:ext cx="1338349" cy="210312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264404A-2DD5-5143-BF49-F9E5D5DC34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93" y="6824015"/>
            <a:ext cx="1338349" cy="210312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053B4B3-206B-6842-8F82-FF993A7D80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77" y="4559961"/>
            <a:ext cx="1338349" cy="2103120"/>
          </a:xfrm>
          <a:prstGeom prst="rect">
            <a:avLst/>
          </a:prstGeom>
        </p:spPr>
      </p:pic>
      <p:sp>
        <p:nvSpPr>
          <p:cNvPr id="44" name="Rectangle 11">
            <a:extLst>
              <a:ext uri="{FF2B5EF4-FFF2-40B4-BE49-F238E27FC236}">
                <a16:creationId xmlns:a16="http://schemas.microsoft.com/office/drawing/2014/main" id="{43819666-4026-7846-AAA6-0374B38AF5F3}"/>
              </a:ext>
            </a:extLst>
          </p:cNvPr>
          <p:cNvSpPr/>
          <p:nvPr/>
        </p:nvSpPr>
        <p:spPr>
          <a:xfrm>
            <a:off x="819285" y="1651983"/>
            <a:ext cx="614595" cy="1975838"/>
          </a:xfrm>
          <a:custGeom>
            <a:avLst/>
            <a:gdLst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5800 w 685800"/>
              <a:gd name="connsiteY2" fmla="*/ 1026986 h 1026986"/>
              <a:gd name="connsiteX3" fmla="*/ 0 w 685800"/>
              <a:gd name="connsiteY3" fmla="*/ 1026986 h 1026986"/>
              <a:gd name="connsiteX4" fmla="*/ 0 w 685800"/>
              <a:gd name="connsiteY4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683115 w 685800"/>
              <a:gd name="connsiteY2" fmla="*/ 52328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708620"/>
              <a:gd name="connsiteY0" fmla="*/ 0 h 1026986"/>
              <a:gd name="connsiteX1" fmla="*/ 685800 w 708620"/>
              <a:gd name="connsiteY1" fmla="*/ 0 h 1026986"/>
              <a:gd name="connsiteX2" fmla="*/ 557712 w 708620"/>
              <a:gd name="connsiteY2" fmla="*/ 528513 h 1026986"/>
              <a:gd name="connsiteX3" fmla="*/ 685800 w 708620"/>
              <a:gd name="connsiteY3" fmla="*/ 1026986 h 1026986"/>
              <a:gd name="connsiteX4" fmla="*/ 0 w 708620"/>
              <a:gd name="connsiteY4" fmla="*/ 1026986 h 1026986"/>
              <a:gd name="connsiteX5" fmla="*/ 0 w 70862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57712 w 685800"/>
              <a:gd name="connsiteY2" fmla="*/ 52851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5911 w 685800"/>
              <a:gd name="connsiteY2" fmla="*/ 53373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0 w 685800"/>
              <a:gd name="connsiteY5" fmla="*/ 0 h 1026986"/>
              <a:gd name="connsiteX0" fmla="*/ 6604 w 692404"/>
              <a:gd name="connsiteY0" fmla="*/ 0 h 1026986"/>
              <a:gd name="connsiteX1" fmla="*/ 692404 w 692404"/>
              <a:gd name="connsiteY1" fmla="*/ 0 h 1026986"/>
              <a:gd name="connsiteX2" fmla="*/ 522515 w 692404"/>
              <a:gd name="connsiteY2" fmla="*/ 533738 h 1026986"/>
              <a:gd name="connsiteX3" fmla="*/ 692404 w 692404"/>
              <a:gd name="connsiteY3" fmla="*/ 1026986 h 1026986"/>
              <a:gd name="connsiteX4" fmla="*/ 6604 w 692404"/>
              <a:gd name="connsiteY4" fmla="*/ 1026986 h 1026986"/>
              <a:gd name="connsiteX5" fmla="*/ 0 w 692404"/>
              <a:gd name="connsiteY5" fmla="*/ 533739 h 1026986"/>
              <a:gd name="connsiteX6" fmla="*/ 6604 w 692404"/>
              <a:gd name="connsiteY6" fmla="*/ 0 h 1026986"/>
              <a:gd name="connsiteX0" fmla="*/ 18 w 685818"/>
              <a:gd name="connsiteY0" fmla="*/ 0 h 1026986"/>
              <a:gd name="connsiteX1" fmla="*/ 685818 w 685818"/>
              <a:gd name="connsiteY1" fmla="*/ 0 h 1026986"/>
              <a:gd name="connsiteX2" fmla="*/ 515929 w 685818"/>
              <a:gd name="connsiteY2" fmla="*/ 533738 h 1026986"/>
              <a:gd name="connsiteX3" fmla="*/ 685818 w 685818"/>
              <a:gd name="connsiteY3" fmla="*/ 1026986 h 1026986"/>
              <a:gd name="connsiteX4" fmla="*/ 18 w 685818"/>
              <a:gd name="connsiteY4" fmla="*/ 1026986 h 1026986"/>
              <a:gd name="connsiteX5" fmla="*/ 202420 w 685818"/>
              <a:gd name="connsiteY5" fmla="*/ 549414 h 1026986"/>
              <a:gd name="connsiteX6" fmla="*/ 18 w 685818"/>
              <a:gd name="connsiteY6" fmla="*/ 0 h 1026986"/>
              <a:gd name="connsiteX0" fmla="*/ 190 w 685990"/>
              <a:gd name="connsiteY0" fmla="*/ 0 h 1026986"/>
              <a:gd name="connsiteX1" fmla="*/ 685990 w 685990"/>
              <a:gd name="connsiteY1" fmla="*/ 0 h 1026986"/>
              <a:gd name="connsiteX2" fmla="*/ 516101 w 685990"/>
              <a:gd name="connsiteY2" fmla="*/ 533738 h 1026986"/>
              <a:gd name="connsiteX3" fmla="*/ 685990 w 685990"/>
              <a:gd name="connsiteY3" fmla="*/ 1026986 h 1026986"/>
              <a:gd name="connsiteX4" fmla="*/ 190 w 685990"/>
              <a:gd name="connsiteY4" fmla="*/ 1026986 h 1026986"/>
              <a:gd name="connsiteX5" fmla="*/ 202592 w 685990"/>
              <a:gd name="connsiteY5" fmla="*/ 549414 h 1026986"/>
              <a:gd name="connsiteX6" fmla="*/ 190 w 685990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516075 w 685964"/>
              <a:gd name="connsiteY2" fmla="*/ 53373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63824 w 685964"/>
              <a:gd name="connsiteY2" fmla="*/ 544188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4941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336"/>
              <a:gd name="connsiteY0" fmla="*/ 0 h 1026986"/>
              <a:gd name="connsiteX1" fmla="*/ 685964 w 686336"/>
              <a:gd name="connsiteY1" fmla="*/ 0 h 1026986"/>
              <a:gd name="connsiteX2" fmla="*/ 453373 w 686336"/>
              <a:gd name="connsiteY2" fmla="*/ 538963 h 1026986"/>
              <a:gd name="connsiteX3" fmla="*/ 685964 w 686336"/>
              <a:gd name="connsiteY3" fmla="*/ 1026986 h 1026986"/>
              <a:gd name="connsiteX4" fmla="*/ 164 w 686336"/>
              <a:gd name="connsiteY4" fmla="*/ 1026986 h 1026986"/>
              <a:gd name="connsiteX5" fmla="*/ 239142 w 686336"/>
              <a:gd name="connsiteY5" fmla="*/ 538964 h 1026986"/>
              <a:gd name="connsiteX6" fmla="*/ 164 w 686336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6042"/>
              <a:gd name="connsiteY0" fmla="*/ 0 h 1026986"/>
              <a:gd name="connsiteX1" fmla="*/ 685964 w 686042"/>
              <a:gd name="connsiteY1" fmla="*/ 0 h 1026986"/>
              <a:gd name="connsiteX2" fmla="*/ 453373 w 686042"/>
              <a:gd name="connsiteY2" fmla="*/ 538963 h 1026986"/>
              <a:gd name="connsiteX3" fmla="*/ 685964 w 686042"/>
              <a:gd name="connsiteY3" fmla="*/ 1026986 h 1026986"/>
              <a:gd name="connsiteX4" fmla="*/ 164 w 686042"/>
              <a:gd name="connsiteY4" fmla="*/ 1026986 h 1026986"/>
              <a:gd name="connsiteX5" fmla="*/ 239142 w 686042"/>
              <a:gd name="connsiteY5" fmla="*/ 538964 h 1026986"/>
              <a:gd name="connsiteX6" fmla="*/ 164 w 686042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164 w 685964"/>
              <a:gd name="connsiteY0" fmla="*/ 0 h 1026986"/>
              <a:gd name="connsiteX1" fmla="*/ 685964 w 685964"/>
              <a:gd name="connsiteY1" fmla="*/ 0 h 1026986"/>
              <a:gd name="connsiteX2" fmla="*/ 453373 w 685964"/>
              <a:gd name="connsiteY2" fmla="*/ 538963 h 1026986"/>
              <a:gd name="connsiteX3" fmla="*/ 685964 w 685964"/>
              <a:gd name="connsiteY3" fmla="*/ 1026986 h 1026986"/>
              <a:gd name="connsiteX4" fmla="*/ 164 w 685964"/>
              <a:gd name="connsiteY4" fmla="*/ 1026986 h 1026986"/>
              <a:gd name="connsiteX5" fmla="*/ 239142 w 685964"/>
              <a:gd name="connsiteY5" fmla="*/ 538964 h 1026986"/>
              <a:gd name="connsiteX6" fmla="*/ 164 w 685964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3209 w 685800"/>
              <a:gd name="connsiteY2" fmla="*/ 53896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8978 w 685800"/>
              <a:gd name="connsiteY5" fmla="*/ 53896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2669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51252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934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303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2244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27358 w 685800"/>
              <a:gd name="connsiteY2" fmla="*/ 5418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1913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53011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25270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68125 w 685800"/>
              <a:gd name="connsiteY5" fmla="*/ 540384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34915 w 685800"/>
              <a:gd name="connsiteY2" fmla="*/ 52668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183239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519801 w 685800"/>
              <a:gd name="connsiteY2" fmla="*/ 534246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3282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06445 w 685800"/>
              <a:gd name="connsiteY2" fmla="*/ 539602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89573 w 685800"/>
              <a:gd name="connsiteY2" fmla="*/ 54495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50314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34247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4495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4495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396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38183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6138 w 685800"/>
              <a:gd name="connsiteY5" fmla="*/ 527472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66902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43695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1788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2211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91331 w 685800"/>
              <a:gd name="connsiteY2" fmla="*/ 5396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04151 w 685800"/>
              <a:gd name="connsiteY5" fmla="*/ 52211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91331 w 685800"/>
              <a:gd name="connsiteY2" fmla="*/ 539603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2211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76217 w 685800"/>
              <a:gd name="connsiteY2" fmla="*/ 50746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22117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76217 w 685800"/>
              <a:gd name="connsiteY2" fmla="*/ 507468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76217 w 685800"/>
              <a:gd name="connsiteY2" fmla="*/ 523535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76217 w 685800"/>
              <a:gd name="connsiteY2" fmla="*/ 51817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326822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376217 w 685800"/>
              <a:gd name="connsiteY2" fmla="*/ 518179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1426 w 685800"/>
              <a:gd name="connsiteY5" fmla="*/ 516761 h 1026986"/>
              <a:gd name="connsiteX6" fmla="*/ 0 w 685800"/>
              <a:gd name="connsiteY6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54779 w 685800"/>
              <a:gd name="connsiteY2" fmla="*/ 522101 h 1026986"/>
              <a:gd name="connsiteX3" fmla="*/ 685800 w 685800"/>
              <a:gd name="connsiteY3" fmla="*/ 1026986 h 1026986"/>
              <a:gd name="connsiteX4" fmla="*/ 0 w 685800"/>
              <a:gd name="connsiteY4" fmla="*/ 1026986 h 1026986"/>
              <a:gd name="connsiteX5" fmla="*/ 231426 w 685800"/>
              <a:gd name="connsiteY5" fmla="*/ 516761 h 1026986"/>
              <a:gd name="connsiteX6" fmla="*/ 0 w 685800"/>
              <a:gd name="connsiteY6" fmla="*/ 0 h 1026986"/>
              <a:gd name="connsiteX0" fmla="*/ 28894 w 714694"/>
              <a:gd name="connsiteY0" fmla="*/ 0 h 1026986"/>
              <a:gd name="connsiteX1" fmla="*/ 714694 w 714694"/>
              <a:gd name="connsiteY1" fmla="*/ 0 h 1026986"/>
              <a:gd name="connsiteX2" fmla="*/ 483673 w 714694"/>
              <a:gd name="connsiteY2" fmla="*/ 522101 h 1026986"/>
              <a:gd name="connsiteX3" fmla="*/ 714694 w 714694"/>
              <a:gd name="connsiteY3" fmla="*/ 1026986 h 1026986"/>
              <a:gd name="connsiteX4" fmla="*/ 28894 w 714694"/>
              <a:gd name="connsiteY4" fmla="*/ 1026986 h 1026986"/>
              <a:gd name="connsiteX5" fmla="*/ 260320 w 714694"/>
              <a:gd name="connsiteY5" fmla="*/ 516761 h 1026986"/>
              <a:gd name="connsiteX6" fmla="*/ 140947 w 714694"/>
              <a:gd name="connsiteY6" fmla="*/ 283894 h 1026986"/>
              <a:gd name="connsiteX7" fmla="*/ 28894 w 714694"/>
              <a:gd name="connsiteY7" fmla="*/ 0 h 1026986"/>
              <a:gd name="connsiteX0" fmla="*/ 20461 w 706261"/>
              <a:gd name="connsiteY0" fmla="*/ 0 h 1026986"/>
              <a:gd name="connsiteX1" fmla="*/ 706261 w 706261"/>
              <a:gd name="connsiteY1" fmla="*/ 0 h 1026986"/>
              <a:gd name="connsiteX2" fmla="*/ 475240 w 706261"/>
              <a:gd name="connsiteY2" fmla="*/ 522101 h 1026986"/>
              <a:gd name="connsiteX3" fmla="*/ 706261 w 706261"/>
              <a:gd name="connsiteY3" fmla="*/ 1026986 h 1026986"/>
              <a:gd name="connsiteX4" fmla="*/ 20461 w 706261"/>
              <a:gd name="connsiteY4" fmla="*/ 1026986 h 1026986"/>
              <a:gd name="connsiteX5" fmla="*/ 251887 w 706261"/>
              <a:gd name="connsiteY5" fmla="*/ 516761 h 1026986"/>
              <a:gd name="connsiteX6" fmla="*/ 231866 w 706261"/>
              <a:gd name="connsiteY6" fmla="*/ 288523 h 1026986"/>
              <a:gd name="connsiteX7" fmla="*/ 20461 w 706261"/>
              <a:gd name="connsiteY7" fmla="*/ 0 h 1026986"/>
              <a:gd name="connsiteX0" fmla="*/ 18310 w 704110"/>
              <a:gd name="connsiteY0" fmla="*/ 0 h 1026986"/>
              <a:gd name="connsiteX1" fmla="*/ 704110 w 704110"/>
              <a:gd name="connsiteY1" fmla="*/ 0 h 1026986"/>
              <a:gd name="connsiteX2" fmla="*/ 473089 w 704110"/>
              <a:gd name="connsiteY2" fmla="*/ 522101 h 1026986"/>
              <a:gd name="connsiteX3" fmla="*/ 704110 w 704110"/>
              <a:gd name="connsiteY3" fmla="*/ 1026986 h 1026986"/>
              <a:gd name="connsiteX4" fmla="*/ 18310 w 704110"/>
              <a:gd name="connsiteY4" fmla="*/ 1026986 h 1026986"/>
              <a:gd name="connsiteX5" fmla="*/ 249736 w 704110"/>
              <a:gd name="connsiteY5" fmla="*/ 516761 h 1026986"/>
              <a:gd name="connsiteX6" fmla="*/ 269456 w 704110"/>
              <a:gd name="connsiteY6" fmla="*/ 279265 h 1026986"/>
              <a:gd name="connsiteX7" fmla="*/ 18310 w 704110"/>
              <a:gd name="connsiteY7" fmla="*/ 0 h 1026986"/>
              <a:gd name="connsiteX0" fmla="*/ 19325 w 705125"/>
              <a:gd name="connsiteY0" fmla="*/ 0 h 1026986"/>
              <a:gd name="connsiteX1" fmla="*/ 705125 w 705125"/>
              <a:gd name="connsiteY1" fmla="*/ 0 h 1026986"/>
              <a:gd name="connsiteX2" fmla="*/ 474104 w 705125"/>
              <a:gd name="connsiteY2" fmla="*/ 522101 h 1026986"/>
              <a:gd name="connsiteX3" fmla="*/ 705125 w 705125"/>
              <a:gd name="connsiteY3" fmla="*/ 1026986 h 1026986"/>
              <a:gd name="connsiteX4" fmla="*/ 19325 w 705125"/>
              <a:gd name="connsiteY4" fmla="*/ 1026986 h 1026986"/>
              <a:gd name="connsiteX5" fmla="*/ 250751 w 705125"/>
              <a:gd name="connsiteY5" fmla="*/ 516761 h 1026986"/>
              <a:gd name="connsiteX6" fmla="*/ 250600 w 705125"/>
              <a:gd name="connsiteY6" fmla="*/ 279265 h 1026986"/>
              <a:gd name="connsiteX7" fmla="*/ 19325 w 705125"/>
              <a:gd name="connsiteY7" fmla="*/ 0 h 1026986"/>
              <a:gd name="connsiteX0" fmla="*/ 19325 w 705125"/>
              <a:gd name="connsiteY0" fmla="*/ 0 h 1026986"/>
              <a:gd name="connsiteX1" fmla="*/ 705125 w 705125"/>
              <a:gd name="connsiteY1" fmla="*/ 0 h 1026986"/>
              <a:gd name="connsiteX2" fmla="*/ 474104 w 705125"/>
              <a:gd name="connsiteY2" fmla="*/ 522101 h 1026986"/>
              <a:gd name="connsiteX3" fmla="*/ 705125 w 705125"/>
              <a:gd name="connsiteY3" fmla="*/ 1026986 h 1026986"/>
              <a:gd name="connsiteX4" fmla="*/ 19325 w 705125"/>
              <a:gd name="connsiteY4" fmla="*/ 1026986 h 1026986"/>
              <a:gd name="connsiteX5" fmla="*/ 250751 w 705125"/>
              <a:gd name="connsiteY5" fmla="*/ 516761 h 1026986"/>
              <a:gd name="connsiteX6" fmla="*/ 250600 w 705125"/>
              <a:gd name="connsiteY6" fmla="*/ 279265 h 1026986"/>
              <a:gd name="connsiteX7" fmla="*/ 19325 w 705125"/>
              <a:gd name="connsiteY7" fmla="*/ 0 h 1026986"/>
              <a:gd name="connsiteX0" fmla="*/ 19325 w 705125"/>
              <a:gd name="connsiteY0" fmla="*/ 0 h 1026986"/>
              <a:gd name="connsiteX1" fmla="*/ 705125 w 705125"/>
              <a:gd name="connsiteY1" fmla="*/ 0 h 1026986"/>
              <a:gd name="connsiteX2" fmla="*/ 474104 w 705125"/>
              <a:gd name="connsiteY2" fmla="*/ 522101 h 1026986"/>
              <a:gd name="connsiteX3" fmla="*/ 705125 w 705125"/>
              <a:gd name="connsiteY3" fmla="*/ 1026986 h 1026986"/>
              <a:gd name="connsiteX4" fmla="*/ 19325 w 705125"/>
              <a:gd name="connsiteY4" fmla="*/ 1026986 h 1026986"/>
              <a:gd name="connsiteX5" fmla="*/ 250751 w 705125"/>
              <a:gd name="connsiteY5" fmla="*/ 627850 h 1026986"/>
              <a:gd name="connsiteX6" fmla="*/ 250600 w 705125"/>
              <a:gd name="connsiteY6" fmla="*/ 279265 h 1026986"/>
              <a:gd name="connsiteX7" fmla="*/ 19325 w 705125"/>
              <a:gd name="connsiteY7" fmla="*/ 0 h 1026986"/>
              <a:gd name="connsiteX0" fmla="*/ 19325 w 705125"/>
              <a:gd name="connsiteY0" fmla="*/ 0 h 1026986"/>
              <a:gd name="connsiteX1" fmla="*/ 705125 w 705125"/>
              <a:gd name="connsiteY1" fmla="*/ 0 h 1026986"/>
              <a:gd name="connsiteX2" fmla="*/ 474104 w 705125"/>
              <a:gd name="connsiteY2" fmla="*/ 522101 h 1026986"/>
              <a:gd name="connsiteX3" fmla="*/ 705125 w 705125"/>
              <a:gd name="connsiteY3" fmla="*/ 1026986 h 1026986"/>
              <a:gd name="connsiteX4" fmla="*/ 19325 w 705125"/>
              <a:gd name="connsiteY4" fmla="*/ 1026986 h 1026986"/>
              <a:gd name="connsiteX5" fmla="*/ 250751 w 705125"/>
              <a:gd name="connsiteY5" fmla="*/ 627850 h 1026986"/>
              <a:gd name="connsiteX6" fmla="*/ 250600 w 705125"/>
              <a:gd name="connsiteY6" fmla="*/ 279265 h 1026986"/>
              <a:gd name="connsiteX7" fmla="*/ 19325 w 705125"/>
              <a:gd name="connsiteY7" fmla="*/ 0 h 1026986"/>
              <a:gd name="connsiteX0" fmla="*/ 19325 w 705125"/>
              <a:gd name="connsiteY0" fmla="*/ 0 h 1026986"/>
              <a:gd name="connsiteX1" fmla="*/ 705125 w 705125"/>
              <a:gd name="connsiteY1" fmla="*/ 0 h 1026986"/>
              <a:gd name="connsiteX2" fmla="*/ 474104 w 705125"/>
              <a:gd name="connsiteY2" fmla="*/ 522101 h 1026986"/>
              <a:gd name="connsiteX3" fmla="*/ 705125 w 705125"/>
              <a:gd name="connsiteY3" fmla="*/ 1026986 h 1026986"/>
              <a:gd name="connsiteX4" fmla="*/ 19325 w 705125"/>
              <a:gd name="connsiteY4" fmla="*/ 1026986 h 1026986"/>
              <a:gd name="connsiteX5" fmla="*/ 250751 w 705125"/>
              <a:gd name="connsiteY5" fmla="*/ 627850 h 1026986"/>
              <a:gd name="connsiteX6" fmla="*/ 250600 w 705125"/>
              <a:gd name="connsiteY6" fmla="*/ 279265 h 1026986"/>
              <a:gd name="connsiteX7" fmla="*/ 19325 w 705125"/>
              <a:gd name="connsiteY7" fmla="*/ 0 h 1026986"/>
              <a:gd name="connsiteX0" fmla="*/ 17760 w 703560"/>
              <a:gd name="connsiteY0" fmla="*/ 0 h 1026986"/>
              <a:gd name="connsiteX1" fmla="*/ 703560 w 703560"/>
              <a:gd name="connsiteY1" fmla="*/ 0 h 1026986"/>
              <a:gd name="connsiteX2" fmla="*/ 472539 w 703560"/>
              <a:gd name="connsiteY2" fmla="*/ 522101 h 1026986"/>
              <a:gd name="connsiteX3" fmla="*/ 703560 w 703560"/>
              <a:gd name="connsiteY3" fmla="*/ 1026986 h 1026986"/>
              <a:gd name="connsiteX4" fmla="*/ 17760 w 703560"/>
              <a:gd name="connsiteY4" fmla="*/ 1026986 h 1026986"/>
              <a:gd name="connsiteX5" fmla="*/ 249186 w 703560"/>
              <a:gd name="connsiteY5" fmla="*/ 627850 h 1026986"/>
              <a:gd name="connsiteX6" fmla="*/ 249035 w 703560"/>
              <a:gd name="connsiteY6" fmla="*/ 279265 h 1026986"/>
              <a:gd name="connsiteX7" fmla="*/ 17760 w 703560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31708 w 686082"/>
              <a:gd name="connsiteY5" fmla="*/ 627850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31708 w 686082"/>
              <a:gd name="connsiteY5" fmla="*/ 678766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18461 w 686082"/>
              <a:gd name="connsiteY5" fmla="*/ 641736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18461 w 686082"/>
              <a:gd name="connsiteY5" fmla="*/ 641736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18461 w 686082"/>
              <a:gd name="connsiteY5" fmla="*/ 641736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18461 w 686082"/>
              <a:gd name="connsiteY5" fmla="*/ 762082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18461 w 686082"/>
              <a:gd name="connsiteY5" fmla="*/ 762082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31636 w 686082"/>
              <a:gd name="connsiteY5" fmla="*/ 759013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31636 w 686082"/>
              <a:gd name="connsiteY5" fmla="*/ 759013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55061 w 686082"/>
              <a:gd name="connsiteY2" fmla="*/ 522101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31636 w 686082"/>
              <a:gd name="connsiteY5" fmla="*/ 759013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77020 w 686082"/>
              <a:gd name="connsiteY2" fmla="*/ 279647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31636 w 686082"/>
              <a:gd name="connsiteY5" fmla="*/ 759013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686082"/>
              <a:gd name="connsiteY0" fmla="*/ 0 h 1026986"/>
              <a:gd name="connsiteX1" fmla="*/ 686082 w 686082"/>
              <a:gd name="connsiteY1" fmla="*/ 0 h 1026986"/>
              <a:gd name="connsiteX2" fmla="*/ 477020 w 686082"/>
              <a:gd name="connsiteY2" fmla="*/ 279647 h 1026986"/>
              <a:gd name="connsiteX3" fmla="*/ 686082 w 686082"/>
              <a:gd name="connsiteY3" fmla="*/ 1026986 h 1026986"/>
              <a:gd name="connsiteX4" fmla="*/ 282 w 686082"/>
              <a:gd name="connsiteY4" fmla="*/ 1026986 h 1026986"/>
              <a:gd name="connsiteX5" fmla="*/ 231636 w 686082"/>
              <a:gd name="connsiteY5" fmla="*/ 759013 h 1026986"/>
              <a:gd name="connsiteX6" fmla="*/ 231557 w 686082"/>
              <a:gd name="connsiteY6" fmla="*/ 279265 h 1026986"/>
              <a:gd name="connsiteX7" fmla="*/ 282 w 686082"/>
              <a:gd name="connsiteY7" fmla="*/ 0 h 1026986"/>
              <a:gd name="connsiteX0" fmla="*/ 282 w 724406"/>
              <a:gd name="connsiteY0" fmla="*/ 0 h 1026986"/>
              <a:gd name="connsiteX1" fmla="*/ 686082 w 724406"/>
              <a:gd name="connsiteY1" fmla="*/ 0 h 1026986"/>
              <a:gd name="connsiteX2" fmla="*/ 477020 w 724406"/>
              <a:gd name="connsiteY2" fmla="*/ 279647 h 1026986"/>
              <a:gd name="connsiteX3" fmla="*/ 620111 w 724406"/>
              <a:gd name="connsiteY3" fmla="*/ 704855 h 1026986"/>
              <a:gd name="connsiteX4" fmla="*/ 686082 w 724406"/>
              <a:gd name="connsiteY4" fmla="*/ 1026986 h 1026986"/>
              <a:gd name="connsiteX5" fmla="*/ 282 w 724406"/>
              <a:gd name="connsiteY5" fmla="*/ 1026986 h 1026986"/>
              <a:gd name="connsiteX6" fmla="*/ 231636 w 724406"/>
              <a:gd name="connsiteY6" fmla="*/ 759013 h 1026986"/>
              <a:gd name="connsiteX7" fmla="*/ 231557 w 724406"/>
              <a:gd name="connsiteY7" fmla="*/ 279265 h 1026986"/>
              <a:gd name="connsiteX8" fmla="*/ 282 w 724406"/>
              <a:gd name="connsiteY8" fmla="*/ 0 h 1026986"/>
              <a:gd name="connsiteX0" fmla="*/ 282 w 711377"/>
              <a:gd name="connsiteY0" fmla="*/ 0 h 1026986"/>
              <a:gd name="connsiteX1" fmla="*/ 686082 w 711377"/>
              <a:gd name="connsiteY1" fmla="*/ 0 h 1026986"/>
              <a:gd name="connsiteX2" fmla="*/ 477020 w 711377"/>
              <a:gd name="connsiteY2" fmla="*/ 279647 h 1026986"/>
              <a:gd name="connsiteX3" fmla="*/ 510320 w 711377"/>
              <a:gd name="connsiteY3" fmla="*/ 738614 h 1026986"/>
              <a:gd name="connsiteX4" fmla="*/ 686082 w 711377"/>
              <a:gd name="connsiteY4" fmla="*/ 1026986 h 1026986"/>
              <a:gd name="connsiteX5" fmla="*/ 282 w 711377"/>
              <a:gd name="connsiteY5" fmla="*/ 1026986 h 1026986"/>
              <a:gd name="connsiteX6" fmla="*/ 231636 w 711377"/>
              <a:gd name="connsiteY6" fmla="*/ 759013 h 1026986"/>
              <a:gd name="connsiteX7" fmla="*/ 231557 w 711377"/>
              <a:gd name="connsiteY7" fmla="*/ 279265 h 1026986"/>
              <a:gd name="connsiteX8" fmla="*/ 282 w 711377"/>
              <a:gd name="connsiteY8" fmla="*/ 0 h 1026986"/>
              <a:gd name="connsiteX0" fmla="*/ 282 w 711377"/>
              <a:gd name="connsiteY0" fmla="*/ 0 h 1026986"/>
              <a:gd name="connsiteX1" fmla="*/ 686082 w 711377"/>
              <a:gd name="connsiteY1" fmla="*/ 0 h 1026986"/>
              <a:gd name="connsiteX2" fmla="*/ 477020 w 711377"/>
              <a:gd name="connsiteY2" fmla="*/ 279647 h 1026986"/>
              <a:gd name="connsiteX3" fmla="*/ 510320 w 711377"/>
              <a:gd name="connsiteY3" fmla="*/ 738614 h 1026986"/>
              <a:gd name="connsiteX4" fmla="*/ 686082 w 711377"/>
              <a:gd name="connsiteY4" fmla="*/ 1026986 h 1026986"/>
              <a:gd name="connsiteX5" fmla="*/ 282 w 711377"/>
              <a:gd name="connsiteY5" fmla="*/ 1026986 h 1026986"/>
              <a:gd name="connsiteX6" fmla="*/ 231636 w 711377"/>
              <a:gd name="connsiteY6" fmla="*/ 759013 h 1026986"/>
              <a:gd name="connsiteX7" fmla="*/ 231557 w 711377"/>
              <a:gd name="connsiteY7" fmla="*/ 279265 h 1026986"/>
              <a:gd name="connsiteX8" fmla="*/ 282 w 711377"/>
              <a:gd name="connsiteY8" fmla="*/ 0 h 1026986"/>
              <a:gd name="connsiteX0" fmla="*/ 282 w 710061"/>
              <a:gd name="connsiteY0" fmla="*/ 0 h 1026986"/>
              <a:gd name="connsiteX1" fmla="*/ 686082 w 710061"/>
              <a:gd name="connsiteY1" fmla="*/ 0 h 1026986"/>
              <a:gd name="connsiteX2" fmla="*/ 477020 w 710061"/>
              <a:gd name="connsiteY2" fmla="*/ 279647 h 1026986"/>
              <a:gd name="connsiteX3" fmla="*/ 492754 w 710061"/>
              <a:gd name="connsiteY3" fmla="*/ 757028 h 1026986"/>
              <a:gd name="connsiteX4" fmla="*/ 686082 w 710061"/>
              <a:gd name="connsiteY4" fmla="*/ 1026986 h 1026986"/>
              <a:gd name="connsiteX5" fmla="*/ 282 w 710061"/>
              <a:gd name="connsiteY5" fmla="*/ 1026986 h 1026986"/>
              <a:gd name="connsiteX6" fmla="*/ 231636 w 710061"/>
              <a:gd name="connsiteY6" fmla="*/ 759013 h 1026986"/>
              <a:gd name="connsiteX7" fmla="*/ 231557 w 710061"/>
              <a:gd name="connsiteY7" fmla="*/ 279265 h 1026986"/>
              <a:gd name="connsiteX8" fmla="*/ 282 w 710061"/>
              <a:gd name="connsiteY8" fmla="*/ 0 h 1026986"/>
              <a:gd name="connsiteX0" fmla="*/ 282 w 710061"/>
              <a:gd name="connsiteY0" fmla="*/ 0 h 1026986"/>
              <a:gd name="connsiteX1" fmla="*/ 686082 w 710061"/>
              <a:gd name="connsiteY1" fmla="*/ 0 h 1026986"/>
              <a:gd name="connsiteX2" fmla="*/ 477020 w 710061"/>
              <a:gd name="connsiteY2" fmla="*/ 279647 h 1026986"/>
              <a:gd name="connsiteX3" fmla="*/ 492754 w 710061"/>
              <a:gd name="connsiteY3" fmla="*/ 757028 h 1026986"/>
              <a:gd name="connsiteX4" fmla="*/ 686082 w 710061"/>
              <a:gd name="connsiteY4" fmla="*/ 1026986 h 1026986"/>
              <a:gd name="connsiteX5" fmla="*/ 282 w 710061"/>
              <a:gd name="connsiteY5" fmla="*/ 1026986 h 1026986"/>
              <a:gd name="connsiteX6" fmla="*/ 231636 w 710061"/>
              <a:gd name="connsiteY6" fmla="*/ 759013 h 1026986"/>
              <a:gd name="connsiteX7" fmla="*/ 231557 w 710061"/>
              <a:gd name="connsiteY7" fmla="*/ 279265 h 1026986"/>
              <a:gd name="connsiteX8" fmla="*/ 282 w 710061"/>
              <a:gd name="connsiteY8" fmla="*/ 0 h 1026986"/>
              <a:gd name="connsiteX0" fmla="*/ 282 w 710061"/>
              <a:gd name="connsiteY0" fmla="*/ 0 h 1026986"/>
              <a:gd name="connsiteX1" fmla="*/ 686082 w 710061"/>
              <a:gd name="connsiteY1" fmla="*/ 0 h 1026986"/>
              <a:gd name="connsiteX2" fmla="*/ 477020 w 710061"/>
              <a:gd name="connsiteY2" fmla="*/ 279647 h 1026986"/>
              <a:gd name="connsiteX3" fmla="*/ 492754 w 710061"/>
              <a:gd name="connsiteY3" fmla="*/ 757028 h 1026986"/>
              <a:gd name="connsiteX4" fmla="*/ 686082 w 710061"/>
              <a:gd name="connsiteY4" fmla="*/ 1026986 h 1026986"/>
              <a:gd name="connsiteX5" fmla="*/ 282 w 710061"/>
              <a:gd name="connsiteY5" fmla="*/ 1026986 h 1026986"/>
              <a:gd name="connsiteX6" fmla="*/ 231636 w 710061"/>
              <a:gd name="connsiteY6" fmla="*/ 759013 h 1026986"/>
              <a:gd name="connsiteX7" fmla="*/ 231557 w 710061"/>
              <a:gd name="connsiteY7" fmla="*/ 279265 h 1026986"/>
              <a:gd name="connsiteX8" fmla="*/ 282 w 710061"/>
              <a:gd name="connsiteY8" fmla="*/ 0 h 1026986"/>
              <a:gd name="connsiteX0" fmla="*/ 282 w 710061"/>
              <a:gd name="connsiteY0" fmla="*/ 0 h 1026986"/>
              <a:gd name="connsiteX1" fmla="*/ 686082 w 710061"/>
              <a:gd name="connsiteY1" fmla="*/ 0 h 1026986"/>
              <a:gd name="connsiteX2" fmla="*/ 428712 w 710061"/>
              <a:gd name="connsiteY2" fmla="*/ 341028 h 1026986"/>
              <a:gd name="connsiteX3" fmla="*/ 492754 w 710061"/>
              <a:gd name="connsiteY3" fmla="*/ 757028 h 1026986"/>
              <a:gd name="connsiteX4" fmla="*/ 686082 w 710061"/>
              <a:gd name="connsiteY4" fmla="*/ 1026986 h 1026986"/>
              <a:gd name="connsiteX5" fmla="*/ 282 w 710061"/>
              <a:gd name="connsiteY5" fmla="*/ 1026986 h 1026986"/>
              <a:gd name="connsiteX6" fmla="*/ 231636 w 710061"/>
              <a:gd name="connsiteY6" fmla="*/ 759013 h 1026986"/>
              <a:gd name="connsiteX7" fmla="*/ 231557 w 710061"/>
              <a:gd name="connsiteY7" fmla="*/ 279265 h 1026986"/>
              <a:gd name="connsiteX8" fmla="*/ 282 w 710061"/>
              <a:gd name="connsiteY8" fmla="*/ 0 h 1026986"/>
              <a:gd name="connsiteX0" fmla="*/ 282 w 706817"/>
              <a:gd name="connsiteY0" fmla="*/ 0 h 1026986"/>
              <a:gd name="connsiteX1" fmla="*/ 686082 w 706817"/>
              <a:gd name="connsiteY1" fmla="*/ 0 h 1026986"/>
              <a:gd name="connsiteX2" fmla="*/ 428712 w 706817"/>
              <a:gd name="connsiteY2" fmla="*/ 341028 h 1026986"/>
              <a:gd name="connsiteX3" fmla="*/ 440055 w 706817"/>
              <a:gd name="connsiteY3" fmla="*/ 720199 h 1026986"/>
              <a:gd name="connsiteX4" fmla="*/ 686082 w 706817"/>
              <a:gd name="connsiteY4" fmla="*/ 1026986 h 1026986"/>
              <a:gd name="connsiteX5" fmla="*/ 282 w 706817"/>
              <a:gd name="connsiteY5" fmla="*/ 1026986 h 1026986"/>
              <a:gd name="connsiteX6" fmla="*/ 231636 w 706817"/>
              <a:gd name="connsiteY6" fmla="*/ 759013 h 1026986"/>
              <a:gd name="connsiteX7" fmla="*/ 231557 w 706817"/>
              <a:gd name="connsiteY7" fmla="*/ 279265 h 1026986"/>
              <a:gd name="connsiteX8" fmla="*/ 282 w 706817"/>
              <a:gd name="connsiteY8" fmla="*/ 0 h 1026986"/>
              <a:gd name="connsiteX0" fmla="*/ 282 w 705365"/>
              <a:gd name="connsiteY0" fmla="*/ 0 h 1026986"/>
              <a:gd name="connsiteX1" fmla="*/ 686082 w 705365"/>
              <a:gd name="connsiteY1" fmla="*/ 0 h 1026986"/>
              <a:gd name="connsiteX2" fmla="*/ 428712 w 705365"/>
              <a:gd name="connsiteY2" fmla="*/ 341028 h 1026986"/>
              <a:gd name="connsiteX3" fmla="*/ 440055 w 705365"/>
              <a:gd name="connsiteY3" fmla="*/ 720199 h 1026986"/>
              <a:gd name="connsiteX4" fmla="*/ 686082 w 705365"/>
              <a:gd name="connsiteY4" fmla="*/ 1026986 h 1026986"/>
              <a:gd name="connsiteX5" fmla="*/ 282 w 705365"/>
              <a:gd name="connsiteY5" fmla="*/ 1026986 h 1026986"/>
              <a:gd name="connsiteX6" fmla="*/ 231636 w 705365"/>
              <a:gd name="connsiteY6" fmla="*/ 759013 h 1026986"/>
              <a:gd name="connsiteX7" fmla="*/ 231557 w 705365"/>
              <a:gd name="connsiteY7" fmla="*/ 279265 h 1026986"/>
              <a:gd name="connsiteX8" fmla="*/ 282 w 705365"/>
              <a:gd name="connsiteY8" fmla="*/ 0 h 1026986"/>
              <a:gd name="connsiteX0" fmla="*/ 282 w 705560"/>
              <a:gd name="connsiteY0" fmla="*/ 0 h 1026986"/>
              <a:gd name="connsiteX1" fmla="*/ 686082 w 705560"/>
              <a:gd name="connsiteY1" fmla="*/ 0 h 1026986"/>
              <a:gd name="connsiteX2" fmla="*/ 428712 w 705560"/>
              <a:gd name="connsiteY2" fmla="*/ 341028 h 1026986"/>
              <a:gd name="connsiteX3" fmla="*/ 440055 w 705560"/>
              <a:gd name="connsiteY3" fmla="*/ 720199 h 1026986"/>
              <a:gd name="connsiteX4" fmla="*/ 686082 w 705560"/>
              <a:gd name="connsiteY4" fmla="*/ 1026986 h 1026986"/>
              <a:gd name="connsiteX5" fmla="*/ 282 w 705560"/>
              <a:gd name="connsiteY5" fmla="*/ 1026986 h 1026986"/>
              <a:gd name="connsiteX6" fmla="*/ 231636 w 705560"/>
              <a:gd name="connsiteY6" fmla="*/ 759013 h 1026986"/>
              <a:gd name="connsiteX7" fmla="*/ 231557 w 705560"/>
              <a:gd name="connsiteY7" fmla="*/ 279265 h 1026986"/>
              <a:gd name="connsiteX8" fmla="*/ 282 w 705560"/>
              <a:gd name="connsiteY8" fmla="*/ 0 h 1026986"/>
              <a:gd name="connsiteX0" fmla="*/ 282 w 705560"/>
              <a:gd name="connsiteY0" fmla="*/ 0 h 1026986"/>
              <a:gd name="connsiteX1" fmla="*/ 686082 w 705560"/>
              <a:gd name="connsiteY1" fmla="*/ 0 h 1026986"/>
              <a:gd name="connsiteX2" fmla="*/ 428712 w 705560"/>
              <a:gd name="connsiteY2" fmla="*/ 341028 h 1026986"/>
              <a:gd name="connsiteX3" fmla="*/ 440055 w 705560"/>
              <a:gd name="connsiteY3" fmla="*/ 720199 h 1026986"/>
              <a:gd name="connsiteX4" fmla="*/ 686082 w 705560"/>
              <a:gd name="connsiteY4" fmla="*/ 1026986 h 1026986"/>
              <a:gd name="connsiteX5" fmla="*/ 282 w 705560"/>
              <a:gd name="connsiteY5" fmla="*/ 1026986 h 1026986"/>
              <a:gd name="connsiteX6" fmla="*/ 231636 w 705560"/>
              <a:gd name="connsiteY6" fmla="*/ 759013 h 1026986"/>
              <a:gd name="connsiteX7" fmla="*/ 231557 w 705560"/>
              <a:gd name="connsiteY7" fmla="*/ 279265 h 1026986"/>
              <a:gd name="connsiteX8" fmla="*/ 282 w 705560"/>
              <a:gd name="connsiteY8" fmla="*/ 0 h 1026986"/>
              <a:gd name="connsiteX0" fmla="*/ 282 w 705560"/>
              <a:gd name="connsiteY0" fmla="*/ 0 h 1026986"/>
              <a:gd name="connsiteX1" fmla="*/ 686082 w 705560"/>
              <a:gd name="connsiteY1" fmla="*/ 0 h 1026986"/>
              <a:gd name="connsiteX2" fmla="*/ 428712 w 705560"/>
              <a:gd name="connsiteY2" fmla="*/ 341028 h 1026986"/>
              <a:gd name="connsiteX3" fmla="*/ 440055 w 705560"/>
              <a:gd name="connsiteY3" fmla="*/ 720199 h 1026986"/>
              <a:gd name="connsiteX4" fmla="*/ 686082 w 705560"/>
              <a:gd name="connsiteY4" fmla="*/ 1026986 h 1026986"/>
              <a:gd name="connsiteX5" fmla="*/ 282 w 705560"/>
              <a:gd name="connsiteY5" fmla="*/ 1026986 h 1026986"/>
              <a:gd name="connsiteX6" fmla="*/ 231636 w 705560"/>
              <a:gd name="connsiteY6" fmla="*/ 759013 h 1026986"/>
              <a:gd name="connsiteX7" fmla="*/ 231557 w 705560"/>
              <a:gd name="connsiteY7" fmla="*/ 279265 h 1026986"/>
              <a:gd name="connsiteX8" fmla="*/ 282 w 705560"/>
              <a:gd name="connsiteY8" fmla="*/ 0 h 1026986"/>
              <a:gd name="connsiteX0" fmla="*/ 282 w 705560"/>
              <a:gd name="connsiteY0" fmla="*/ 0 h 1026986"/>
              <a:gd name="connsiteX1" fmla="*/ 686082 w 705560"/>
              <a:gd name="connsiteY1" fmla="*/ 0 h 1026986"/>
              <a:gd name="connsiteX2" fmla="*/ 428712 w 705560"/>
              <a:gd name="connsiteY2" fmla="*/ 341028 h 1026986"/>
              <a:gd name="connsiteX3" fmla="*/ 440055 w 705560"/>
              <a:gd name="connsiteY3" fmla="*/ 720199 h 1026986"/>
              <a:gd name="connsiteX4" fmla="*/ 686082 w 705560"/>
              <a:gd name="connsiteY4" fmla="*/ 1026986 h 1026986"/>
              <a:gd name="connsiteX5" fmla="*/ 282 w 705560"/>
              <a:gd name="connsiteY5" fmla="*/ 1026986 h 1026986"/>
              <a:gd name="connsiteX6" fmla="*/ 231636 w 705560"/>
              <a:gd name="connsiteY6" fmla="*/ 759013 h 1026986"/>
              <a:gd name="connsiteX7" fmla="*/ 231557 w 705560"/>
              <a:gd name="connsiteY7" fmla="*/ 279265 h 1026986"/>
              <a:gd name="connsiteX8" fmla="*/ 282 w 705560"/>
              <a:gd name="connsiteY8" fmla="*/ 0 h 1026986"/>
              <a:gd name="connsiteX0" fmla="*/ 282 w 705560"/>
              <a:gd name="connsiteY0" fmla="*/ 0 h 1026986"/>
              <a:gd name="connsiteX1" fmla="*/ 686082 w 705560"/>
              <a:gd name="connsiteY1" fmla="*/ 0 h 1026986"/>
              <a:gd name="connsiteX2" fmla="*/ 428712 w 705560"/>
              <a:gd name="connsiteY2" fmla="*/ 341028 h 1026986"/>
              <a:gd name="connsiteX3" fmla="*/ 440055 w 705560"/>
              <a:gd name="connsiteY3" fmla="*/ 720199 h 1026986"/>
              <a:gd name="connsiteX4" fmla="*/ 686082 w 705560"/>
              <a:gd name="connsiteY4" fmla="*/ 1026986 h 1026986"/>
              <a:gd name="connsiteX5" fmla="*/ 282 w 705560"/>
              <a:gd name="connsiteY5" fmla="*/ 1026986 h 1026986"/>
              <a:gd name="connsiteX6" fmla="*/ 231636 w 705560"/>
              <a:gd name="connsiteY6" fmla="*/ 759013 h 1026986"/>
              <a:gd name="connsiteX7" fmla="*/ 231557 w 705560"/>
              <a:gd name="connsiteY7" fmla="*/ 279265 h 1026986"/>
              <a:gd name="connsiteX8" fmla="*/ 282 w 705560"/>
              <a:gd name="connsiteY8" fmla="*/ 0 h 1026986"/>
              <a:gd name="connsiteX0" fmla="*/ 282 w 705560"/>
              <a:gd name="connsiteY0" fmla="*/ 0 h 1026986"/>
              <a:gd name="connsiteX1" fmla="*/ 686082 w 705560"/>
              <a:gd name="connsiteY1" fmla="*/ 0 h 1026986"/>
              <a:gd name="connsiteX2" fmla="*/ 428712 w 705560"/>
              <a:gd name="connsiteY2" fmla="*/ 341028 h 1026986"/>
              <a:gd name="connsiteX3" fmla="*/ 440055 w 705560"/>
              <a:gd name="connsiteY3" fmla="*/ 720199 h 1026986"/>
              <a:gd name="connsiteX4" fmla="*/ 686082 w 705560"/>
              <a:gd name="connsiteY4" fmla="*/ 1026986 h 1026986"/>
              <a:gd name="connsiteX5" fmla="*/ 282 w 705560"/>
              <a:gd name="connsiteY5" fmla="*/ 1026986 h 1026986"/>
              <a:gd name="connsiteX6" fmla="*/ 231636 w 705560"/>
              <a:gd name="connsiteY6" fmla="*/ 759013 h 1026986"/>
              <a:gd name="connsiteX7" fmla="*/ 231557 w 705560"/>
              <a:gd name="connsiteY7" fmla="*/ 279265 h 1026986"/>
              <a:gd name="connsiteX8" fmla="*/ 282 w 705560"/>
              <a:gd name="connsiteY8" fmla="*/ 0 h 1026986"/>
              <a:gd name="connsiteX0" fmla="*/ 282 w 705560"/>
              <a:gd name="connsiteY0" fmla="*/ 0 h 1026986"/>
              <a:gd name="connsiteX1" fmla="*/ 686082 w 705560"/>
              <a:gd name="connsiteY1" fmla="*/ 0 h 1026986"/>
              <a:gd name="connsiteX2" fmla="*/ 428712 w 705560"/>
              <a:gd name="connsiteY2" fmla="*/ 341028 h 1026986"/>
              <a:gd name="connsiteX3" fmla="*/ 440055 w 705560"/>
              <a:gd name="connsiteY3" fmla="*/ 720199 h 1026986"/>
              <a:gd name="connsiteX4" fmla="*/ 686082 w 705560"/>
              <a:gd name="connsiteY4" fmla="*/ 1026986 h 1026986"/>
              <a:gd name="connsiteX5" fmla="*/ 282 w 705560"/>
              <a:gd name="connsiteY5" fmla="*/ 1026986 h 1026986"/>
              <a:gd name="connsiteX6" fmla="*/ 231636 w 705560"/>
              <a:gd name="connsiteY6" fmla="*/ 759013 h 1026986"/>
              <a:gd name="connsiteX7" fmla="*/ 231557 w 705560"/>
              <a:gd name="connsiteY7" fmla="*/ 279265 h 1026986"/>
              <a:gd name="connsiteX8" fmla="*/ 282 w 705560"/>
              <a:gd name="connsiteY8" fmla="*/ 0 h 1026986"/>
              <a:gd name="connsiteX0" fmla="*/ 282 w 705560"/>
              <a:gd name="connsiteY0" fmla="*/ 0 h 1026986"/>
              <a:gd name="connsiteX1" fmla="*/ 686082 w 705560"/>
              <a:gd name="connsiteY1" fmla="*/ 0 h 1026986"/>
              <a:gd name="connsiteX2" fmla="*/ 428712 w 705560"/>
              <a:gd name="connsiteY2" fmla="*/ 341028 h 1026986"/>
              <a:gd name="connsiteX3" fmla="*/ 440055 w 705560"/>
              <a:gd name="connsiteY3" fmla="*/ 732475 h 1026986"/>
              <a:gd name="connsiteX4" fmla="*/ 686082 w 705560"/>
              <a:gd name="connsiteY4" fmla="*/ 1026986 h 1026986"/>
              <a:gd name="connsiteX5" fmla="*/ 282 w 705560"/>
              <a:gd name="connsiteY5" fmla="*/ 1026986 h 1026986"/>
              <a:gd name="connsiteX6" fmla="*/ 231636 w 705560"/>
              <a:gd name="connsiteY6" fmla="*/ 759013 h 1026986"/>
              <a:gd name="connsiteX7" fmla="*/ 231557 w 705560"/>
              <a:gd name="connsiteY7" fmla="*/ 279265 h 1026986"/>
              <a:gd name="connsiteX8" fmla="*/ 282 w 705560"/>
              <a:gd name="connsiteY8" fmla="*/ 0 h 1026986"/>
              <a:gd name="connsiteX0" fmla="*/ 282 w 705560"/>
              <a:gd name="connsiteY0" fmla="*/ 0 h 1026986"/>
              <a:gd name="connsiteX1" fmla="*/ 686082 w 705560"/>
              <a:gd name="connsiteY1" fmla="*/ 0 h 1026986"/>
              <a:gd name="connsiteX2" fmla="*/ 428712 w 705560"/>
              <a:gd name="connsiteY2" fmla="*/ 341028 h 1026986"/>
              <a:gd name="connsiteX3" fmla="*/ 440055 w 705560"/>
              <a:gd name="connsiteY3" fmla="*/ 732475 h 1026986"/>
              <a:gd name="connsiteX4" fmla="*/ 686082 w 705560"/>
              <a:gd name="connsiteY4" fmla="*/ 1026986 h 1026986"/>
              <a:gd name="connsiteX5" fmla="*/ 282 w 705560"/>
              <a:gd name="connsiteY5" fmla="*/ 1026986 h 1026986"/>
              <a:gd name="connsiteX6" fmla="*/ 231636 w 705560"/>
              <a:gd name="connsiteY6" fmla="*/ 759013 h 1026986"/>
              <a:gd name="connsiteX7" fmla="*/ 231557 w 705560"/>
              <a:gd name="connsiteY7" fmla="*/ 279265 h 1026986"/>
              <a:gd name="connsiteX8" fmla="*/ 282 w 705560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82 w 705154"/>
              <a:gd name="connsiteY0" fmla="*/ 0 h 1026986"/>
              <a:gd name="connsiteX1" fmla="*/ 686082 w 705154"/>
              <a:gd name="connsiteY1" fmla="*/ 0 h 1026986"/>
              <a:gd name="connsiteX2" fmla="*/ 428712 w 705154"/>
              <a:gd name="connsiteY2" fmla="*/ 341028 h 1026986"/>
              <a:gd name="connsiteX3" fmla="*/ 431272 w 705154"/>
              <a:gd name="connsiteY3" fmla="*/ 735544 h 1026986"/>
              <a:gd name="connsiteX4" fmla="*/ 686082 w 705154"/>
              <a:gd name="connsiteY4" fmla="*/ 1026986 h 1026986"/>
              <a:gd name="connsiteX5" fmla="*/ 282 w 705154"/>
              <a:gd name="connsiteY5" fmla="*/ 1026986 h 1026986"/>
              <a:gd name="connsiteX6" fmla="*/ 231636 w 705154"/>
              <a:gd name="connsiteY6" fmla="*/ 759013 h 1026986"/>
              <a:gd name="connsiteX7" fmla="*/ 231557 w 705154"/>
              <a:gd name="connsiteY7" fmla="*/ 279265 h 1026986"/>
              <a:gd name="connsiteX8" fmla="*/ 282 w 705154"/>
              <a:gd name="connsiteY8" fmla="*/ 0 h 1026986"/>
              <a:gd name="connsiteX0" fmla="*/ 258 w 705130"/>
              <a:gd name="connsiteY0" fmla="*/ 0 h 1026986"/>
              <a:gd name="connsiteX1" fmla="*/ 686058 w 705130"/>
              <a:gd name="connsiteY1" fmla="*/ 0 h 1026986"/>
              <a:gd name="connsiteX2" fmla="*/ 428688 w 705130"/>
              <a:gd name="connsiteY2" fmla="*/ 341028 h 1026986"/>
              <a:gd name="connsiteX3" fmla="*/ 431248 w 705130"/>
              <a:gd name="connsiteY3" fmla="*/ 735544 h 1026986"/>
              <a:gd name="connsiteX4" fmla="*/ 686058 w 705130"/>
              <a:gd name="connsiteY4" fmla="*/ 1026986 h 1026986"/>
              <a:gd name="connsiteX5" fmla="*/ 258 w 705130"/>
              <a:gd name="connsiteY5" fmla="*/ 1026986 h 1026986"/>
              <a:gd name="connsiteX6" fmla="*/ 231612 w 705130"/>
              <a:gd name="connsiteY6" fmla="*/ 759013 h 1026986"/>
              <a:gd name="connsiteX7" fmla="*/ 253491 w 705130"/>
              <a:gd name="connsiteY7" fmla="*/ 343715 h 1026986"/>
              <a:gd name="connsiteX8" fmla="*/ 258 w 705130"/>
              <a:gd name="connsiteY8" fmla="*/ 0 h 1026986"/>
              <a:gd name="connsiteX0" fmla="*/ 12121 w 716993"/>
              <a:gd name="connsiteY0" fmla="*/ 0 h 1026986"/>
              <a:gd name="connsiteX1" fmla="*/ 697921 w 716993"/>
              <a:gd name="connsiteY1" fmla="*/ 0 h 1026986"/>
              <a:gd name="connsiteX2" fmla="*/ 440551 w 716993"/>
              <a:gd name="connsiteY2" fmla="*/ 341028 h 1026986"/>
              <a:gd name="connsiteX3" fmla="*/ 443111 w 716993"/>
              <a:gd name="connsiteY3" fmla="*/ 735544 h 1026986"/>
              <a:gd name="connsiteX4" fmla="*/ 697921 w 716993"/>
              <a:gd name="connsiteY4" fmla="*/ 1026986 h 1026986"/>
              <a:gd name="connsiteX5" fmla="*/ 12121 w 716993"/>
              <a:gd name="connsiteY5" fmla="*/ 1026986 h 1026986"/>
              <a:gd name="connsiteX6" fmla="*/ 243475 w 716993"/>
              <a:gd name="connsiteY6" fmla="*/ 759013 h 1026986"/>
              <a:gd name="connsiteX7" fmla="*/ 265354 w 716993"/>
              <a:gd name="connsiteY7" fmla="*/ 343715 h 1026986"/>
              <a:gd name="connsiteX8" fmla="*/ 12121 w 716993"/>
              <a:gd name="connsiteY8" fmla="*/ 0 h 1026986"/>
              <a:gd name="connsiteX0" fmla="*/ 11286 w 716158"/>
              <a:gd name="connsiteY0" fmla="*/ 0 h 1026986"/>
              <a:gd name="connsiteX1" fmla="*/ 697086 w 716158"/>
              <a:gd name="connsiteY1" fmla="*/ 0 h 1026986"/>
              <a:gd name="connsiteX2" fmla="*/ 439716 w 716158"/>
              <a:gd name="connsiteY2" fmla="*/ 341028 h 1026986"/>
              <a:gd name="connsiteX3" fmla="*/ 442276 w 716158"/>
              <a:gd name="connsiteY3" fmla="*/ 735544 h 1026986"/>
              <a:gd name="connsiteX4" fmla="*/ 697086 w 716158"/>
              <a:gd name="connsiteY4" fmla="*/ 1026986 h 1026986"/>
              <a:gd name="connsiteX5" fmla="*/ 11286 w 716158"/>
              <a:gd name="connsiteY5" fmla="*/ 1026986 h 1026986"/>
              <a:gd name="connsiteX6" fmla="*/ 268990 w 716158"/>
              <a:gd name="connsiteY6" fmla="*/ 731392 h 1026986"/>
              <a:gd name="connsiteX7" fmla="*/ 264519 w 716158"/>
              <a:gd name="connsiteY7" fmla="*/ 343715 h 1026986"/>
              <a:gd name="connsiteX8" fmla="*/ 11286 w 716158"/>
              <a:gd name="connsiteY8" fmla="*/ 0 h 1026986"/>
              <a:gd name="connsiteX0" fmla="*/ 11411 w 716283"/>
              <a:gd name="connsiteY0" fmla="*/ 0 h 1026986"/>
              <a:gd name="connsiteX1" fmla="*/ 697211 w 716283"/>
              <a:gd name="connsiteY1" fmla="*/ 0 h 1026986"/>
              <a:gd name="connsiteX2" fmla="*/ 439841 w 716283"/>
              <a:gd name="connsiteY2" fmla="*/ 341028 h 1026986"/>
              <a:gd name="connsiteX3" fmla="*/ 442401 w 716283"/>
              <a:gd name="connsiteY3" fmla="*/ 735544 h 1026986"/>
              <a:gd name="connsiteX4" fmla="*/ 697211 w 716283"/>
              <a:gd name="connsiteY4" fmla="*/ 1026986 h 1026986"/>
              <a:gd name="connsiteX5" fmla="*/ 11411 w 716283"/>
              <a:gd name="connsiteY5" fmla="*/ 1026986 h 1026986"/>
              <a:gd name="connsiteX6" fmla="*/ 269115 w 716283"/>
              <a:gd name="connsiteY6" fmla="*/ 731392 h 1026986"/>
              <a:gd name="connsiteX7" fmla="*/ 264644 w 716283"/>
              <a:gd name="connsiteY7" fmla="*/ 343715 h 1026986"/>
              <a:gd name="connsiteX8" fmla="*/ 11411 w 716283"/>
              <a:gd name="connsiteY8" fmla="*/ 0 h 1026986"/>
              <a:gd name="connsiteX0" fmla="*/ 11411 w 716283"/>
              <a:gd name="connsiteY0" fmla="*/ 0 h 1026986"/>
              <a:gd name="connsiteX1" fmla="*/ 697211 w 716283"/>
              <a:gd name="connsiteY1" fmla="*/ 0 h 1026986"/>
              <a:gd name="connsiteX2" fmla="*/ 439841 w 716283"/>
              <a:gd name="connsiteY2" fmla="*/ 341028 h 1026986"/>
              <a:gd name="connsiteX3" fmla="*/ 442401 w 716283"/>
              <a:gd name="connsiteY3" fmla="*/ 735544 h 1026986"/>
              <a:gd name="connsiteX4" fmla="*/ 697211 w 716283"/>
              <a:gd name="connsiteY4" fmla="*/ 1026986 h 1026986"/>
              <a:gd name="connsiteX5" fmla="*/ 11411 w 716283"/>
              <a:gd name="connsiteY5" fmla="*/ 1026986 h 1026986"/>
              <a:gd name="connsiteX6" fmla="*/ 269115 w 716283"/>
              <a:gd name="connsiteY6" fmla="*/ 731392 h 1026986"/>
              <a:gd name="connsiteX7" fmla="*/ 264644 w 716283"/>
              <a:gd name="connsiteY7" fmla="*/ 343715 h 1026986"/>
              <a:gd name="connsiteX8" fmla="*/ 11411 w 716283"/>
              <a:gd name="connsiteY8" fmla="*/ 0 h 1026986"/>
              <a:gd name="connsiteX0" fmla="*/ 265 w 705137"/>
              <a:gd name="connsiteY0" fmla="*/ 0 h 1026986"/>
              <a:gd name="connsiteX1" fmla="*/ 686065 w 705137"/>
              <a:gd name="connsiteY1" fmla="*/ 0 h 1026986"/>
              <a:gd name="connsiteX2" fmla="*/ 428695 w 705137"/>
              <a:gd name="connsiteY2" fmla="*/ 341028 h 1026986"/>
              <a:gd name="connsiteX3" fmla="*/ 431255 w 705137"/>
              <a:gd name="connsiteY3" fmla="*/ 735544 h 1026986"/>
              <a:gd name="connsiteX4" fmla="*/ 686065 w 705137"/>
              <a:gd name="connsiteY4" fmla="*/ 1026986 h 1026986"/>
              <a:gd name="connsiteX5" fmla="*/ 265 w 705137"/>
              <a:gd name="connsiteY5" fmla="*/ 1026986 h 1026986"/>
              <a:gd name="connsiteX6" fmla="*/ 257969 w 705137"/>
              <a:gd name="connsiteY6" fmla="*/ 731392 h 1026986"/>
              <a:gd name="connsiteX7" fmla="*/ 253498 w 705137"/>
              <a:gd name="connsiteY7" fmla="*/ 343715 h 1026986"/>
              <a:gd name="connsiteX8" fmla="*/ 265 w 705137"/>
              <a:gd name="connsiteY8" fmla="*/ 0 h 1026986"/>
              <a:gd name="connsiteX0" fmla="*/ 265 w 696186"/>
              <a:gd name="connsiteY0" fmla="*/ 0 h 1026986"/>
              <a:gd name="connsiteX1" fmla="*/ 686065 w 696186"/>
              <a:gd name="connsiteY1" fmla="*/ 0 h 1026986"/>
              <a:gd name="connsiteX2" fmla="*/ 428695 w 696186"/>
              <a:gd name="connsiteY2" fmla="*/ 341028 h 1026986"/>
              <a:gd name="connsiteX3" fmla="*/ 431255 w 696186"/>
              <a:gd name="connsiteY3" fmla="*/ 735544 h 1026986"/>
              <a:gd name="connsiteX4" fmla="*/ 686065 w 696186"/>
              <a:gd name="connsiteY4" fmla="*/ 1026986 h 1026986"/>
              <a:gd name="connsiteX5" fmla="*/ 265 w 696186"/>
              <a:gd name="connsiteY5" fmla="*/ 1026986 h 1026986"/>
              <a:gd name="connsiteX6" fmla="*/ 257969 w 696186"/>
              <a:gd name="connsiteY6" fmla="*/ 731392 h 1026986"/>
              <a:gd name="connsiteX7" fmla="*/ 253498 w 696186"/>
              <a:gd name="connsiteY7" fmla="*/ 343715 h 1026986"/>
              <a:gd name="connsiteX8" fmla="*/ 265 w 696186"/>
              <a:gd name="connsiteY8" fmla="*/ 0 h 1026986"/>
              <a:gd name="connsiteX0" fmla="*/ 265 w 696186"/>
              <a:gd name="connsiteY0" fmla="*/ 0 h 1026986"/>
              <a:gd name="connsiteX1" fmla="*/ 686065 w 696186"/>
              <a:gd name="connsiteY1" fmla="*/ 0 h 1026986"/>
              <a:gd name="connsiteX2" fmla="*/ 428695 w 696186"/>
              <a:gd name="connsiteY2" fmla="*/ 341028 h 1026986"/>
              <a:gd name="connsiteX3" fmla="*/ 431255 w 696186"/>
              <a:gd name="connsiteY3" fmla="*/ 735544 h 1026986"/>
              <a:gd name="connsiteX4" fmla="*/ 686065 w 696186"/>
              <a:gd name="connsiteY4" fmla="*/ 1026986 h 1026986"/>
              <a:gd name="connsiteX5" fmla="*/ 265 w 696186"/>
              <a:gd name="connsiteY5" fmla="*/ 1026986 h 1026986"/>
              <a:gd name="connsiteX6" fmla="*/ 257969 w 696186"/>
              <a:gd name="connsiteY6" fmla="*/ 731392 h 1026986"/>
              <a:gd name="connsiteX7" fmla="*/ 253498 w 696186"/>
              <a:gd name="connsiteY7" fmla="*/ 343715 h 1026986"/>
              <a:gd name="connsiteX8" fmla="*/ 265 w 696186"/>
              <a:gd name="connsiteY8" fmla="*/ 0 h 1026986"/>
              <a:gd name="connsiteX0" fmla="*/ 265 w 696186"/>
              <a:gd name="connsiteY0" fmla="*/ 0 h 1026986"/>
              <a:gd name="connsiteX1" fmla="*/ 686065 w 696186"/>
              <a:gd name="connsiteY1" fmla="*/ 0 h 1026986"/>
              <a:gd name="connsiteX2" fmla="*/ 428695 w 696186"/>
              <a:gd name="connsiteY2" fmla="*/ 341028 h 1026986"/>
              <a:gd name="connsiteX3" fmla="*/ 431255 w 696186"/>
              <a:gd name="connsiteY3" fmla="*/ 735544 h 1026986"/>
              <a:gd name="connsiteX4" fmla="*/ 686065 w 696186"/>
              <a:gd name="connsiteY4" fmla="*/ 1026986 h 1026986"/>
              <a:gd name="connsiteX5" fmla="*/ 265 w 696186"/>
              <a:gd name="connsiteY5" fmla="*/ 1026986 h 1026986"/>
              <a:gd name="connsiteX6" fmla="*/ 257969 w 696186"/>
              <a:gd name="connsiteY6" fmla="*/ 731392 h 1026986"/>
              <a:gd name="connsiteX7" fmla="*/ 253498 w 696186"/>
              <a:gd name="connsiteY7" fmla="*/ 343715 h 1026986"/>
              <a:gd name="connsiteX8" fmla="*/ 265 w 696186"/>
              <a:gd name="connsiteY8" fmla="*/ 0 h 1026986"/>
              <a:gd name="connsiteX0" fmla="*/ 265 w 697563"/>
              <a:gd name="connsiteY0" fmla="*/ 0 h 1026986"/>
              <a:gd name="connsiteX1" fmla="*/ 686065 w 697563"/>
              <a:gd name="connsiteY1" fmla="*/ 0 h 1026986"/>
              <a:gd name="connsiteX2" fmla="*/ 428695 w 697563"/>
              <a:gd name="connsiteY2" fmla="*/ 341028 h 1026986"/>
              <a:gd name="connsiteX3" fmla="*/ 409296 w 697563"/>
              <a:gd name="connsiteY3" fmla="*/ 732475 h 1026986"/>
              <a:gd name="connsiteX4" fmla="*/ 686065 w 697563"/>
              <a:gd name="connsiteY4" fmla="*/ 1026986 h 1026986"/>
              <a:gd name="connsiteX5" fmla="*/ 265 w 697563"/>
              <a:gd name="connsiteY5" fmla="*/ 1026986 h 1026986"/>
              <a:gd name="connsiteX6" fmla="*/ 257969 w 697563"/>
              <a:gd name="connsiteY6" fmla="*/ 731392 h 1026986"/>
              <a:gd name="connsiteX7" fmla="*/ 253498 w 697563"/>
              <a:gd name="connsiteY7" fmla="*/ 343715 h 1026986"/>
              <a:gd name="connsiteX8" fmla="*/ 265 w 697563"/>
              <a:gd name="connsiteY8" fmla="*/ 0 h 1026986"/>
              <a:gd name="connsiteX0" fmla="*/ 265 w 696725"/>
              <a:gd name="connsiteY0" fmla="*/ 0 h 1026986"/>
              <a:gd name="connsiteX1" fmla="*/ 686065 w 696725"/>
              <a:gd name="connsiteY1" fmla="*/ 0 h 1026986"/>
              <a:gd name="connsiteX2" fmla="*/ 402345 w 696725"/>
              <a:gd name="connsiteY2" fmla="*/ 347166 h 1026986"/>
              <a:gd name="connsiteX3" fmla="*/ 409296 w 696725"/>
              <a:gd name="connsiteY3" fmla="*/ 732475 h 1026986"/>
              <a:gd name="connsiteX4" fmla="*/ 686065 w 696725"/>
              <a:gd name="connsiteY4" fmla="*/ 1026986 h 1026986"/>
              <a:gd name="connsiteX5" fmla="*/ 265 w 696725"/>
              <a:gd name="connsiteY5" fmla="*/ 1026986 h 1026986"/>
              <a:gd name="connsiteX6" fmla="*/ 257969 w 696725"/>
              <a:gd name="connsiteY6" fmla="*/ 731392 h 1026986"/>
              <a:gd name="connsiteX7" fmla="*/ 253498 w 696725"/>
              <a:gd name="connsiteY7" fmla="*/ 343715 h 1026986"/>
              <a:gd name="connsiteX8" fmla="*/ 265 w 696725"/>
              <a:gd name="connsiteY8" fmla="*/ 0 h 1026986"/>
              <a:gd name="connsiteX0" fmla="*/ 265 w 695703"/>
              <a:gd name="connsiteY0" fmla="*/ 0 h 1026986"/>
              <a:gd name="connsiteX1" fmla="*/ 686065 w 695703"/>
              <a:gd name="connsiteY1" fmla="*/ 0 h 1026986"/>
              <a:gd name="connsiteX2" fmla="*/ 402345 w 695703"/>
              <a:gd name="connsiteY2" fmla="*/ 347166 h 1026986"/>
              <a:gd name="connsiteX3" fmla="*/ 409296 w 695703"/>
              <a:gd name="connsiteY3" fmla="*/ 732475 h 1026986"/>
              <a:gd name="connsiteX4" fmla="*/ 686065 w 695703"/>
              <a:gd name="connsiteY4" fmla="*/ 1026986 h 1026986"/>
              <a:gd name="connsiteX5" fmla="*/ 265 w 695703"/>
              <a:gd name="connsiteY5" fmla="*/ 1026986 h 1026986"/>
              <a:gd name="connsiteX6" fmla="*/ 257969 w 695703"/>
              <a:gd name="connsiteY6" fmla="*/ 731392 h 1026986"/>
              <a:gd name="connsiteX7" fmla="*/ 253498 w 695703"/>
              <a:gd name="connsiteY7" fmla="*/ 343715 h 1026986"/>
              <a:gd name="connsiteX8" fmla="*/ 265 w 695703"/>
              <a:gd name="connsiteY8" fmla="*/ 0 h 1026986"/>
              <a:gd name="connsiteX0" fmla="*/ 265 w 686065"/>
              <a:gd name="connsiteY0" fmla="*/ 0 h 1026986"/>
              <a:gd name="connsiteX1" fmla="*/ 686065 w 686065"/>
              <a:gd name="connsiteY1" fmla="*/ 0 h 1026986"/>
              <a:gd name="connsiteX2" fmla="*/ 402345 w 686065"/>
              <a:gd name="connsiteY2" fmla="*/ 347166 h 1026986"/>
              <a:gd name="connsiteX3" fmla="*/ 409296 w 686065"/>
              <a:gd name="connsiteY3" fmla="*/ 732475 h 1026986"/>
              <a:gd name="connsiteX4" fmla="*/ 686065 w 686065"/>
              <a:gd name="connsiteY4" fmla="*/ 1026986 h 1026986"/>
              <a:gd name="connsiteX5" fmla="*/ 265 w 686065"/>
              <a:gd name="connsiteY5" fmla="*/ 1026986 h 1026986"/>
              <a:gd name="connsiteX6" fmla="*/ 257969 w 686065"/>
              <a:gd name="connsiteY6" fmla="*/ 731392 h 1026986"/>
              <a:gd name="connsiteX7" fmla="*/ 253498 w 686065"/>
              <a:gd name="connsiteY7" fmla="*/ 343715 h 1026986"/>
              <a:gd name="connsiteX8" fmla="*/ 265 w 686065"/>
              <a:gd name="connsiteY8" fmla="*/ 0 h 1026986"/>
              <a:gd name="connsiteX0" fmla="*/ 265 w 686575"/>
              <a:gd name="connsiteY0" fmla="*/ 0 h 1026986"/>
              <a:gd name="connsiteX1" fmla="*/ 686065 w 686575"/>
              <a:gd name="connsiteY1" fmla="*/ 0 h 1026986"/>
              <a:gd name="connsiteX2" fmla="*/ 402345 w 686575"/>
              <a:gd name="connsiteY2" fmla="*/ 347166 h 1026986"/>
              <a:gd name="connsiteX3" fmla="*/ 409296 w 686575"/>
              <a:gd name="connsiteY3" fmla="*/ 732475 h 1026986"/>
              <a:gd name="connsiteX4" fmla="*/ 686065 w 686575"/>
              <a:gd name="connsiteY4" fmla="*/ 1026986 h 1026986"/>
              <a:gd name="connsiteX5" fmla="*/ 265 w 686575"/>
              <a:gd name="connsiteY5" fmla="*/ 1026986 h 1026986"/>
              <a:gd name="connsiteX6" fmla="*/ 257969 w 686575"/>
              <a:gd name="connsiteY6" fmla="*/ 731392 h 1026986"/>
              <a:gd name="connsiteX7" fmla="*/ 253498 w 686575"/>
              <a:gd name="connsiteY7" fmla="*/ 343715 h 1026986"/>
              <a:gd name="connsiteX8" fmla="*/ 265 w 686575"/>
              <a:gd name="connsiteY8" fmla="*/ 0 h 1026986"/>
              <a:gd name="connsiteX0" fmla="*/ 265 w 686065"/>
              <a:gd name="connsiteY0" fmla="*/ 0 h 1026986"/>
              <a:gd name="connsiteX1" fmla="*/ 686065 w 686065"/>
              <a:gd name="connsiteY1" fmla="*/ 0 h 1026986"/>
              <a:gd name="connsiteX2" fmla="*/ 402345 w 686065"/>
              <a:gd name="connsiteY2" fmla="*/ 347166 h 1026986"/>
              <a:gd name="connsiteX3" fmla="*/ 409296 w 686065"/>
              <a:gd name="connsiteY3" fmla="*/ 732475 h 1026986"/>
              <a:gd name="connsiteX4" fmla="*/ 686065 w 686065"/>
              <a:gd name="connsiteY4" fmla="*/ 1026986 h 1026986"/>
              <a:gd name="connsiteX5" fmla="*/ 265 w 686065"/>
              <a:gd name="connsiteY5" fmla="*/ 1026986 h 1026986"/>
              <a:gd name="connsiteX6" fmla="*/ 257969 w 686065"/>
              <a:gd name="connsiteY6" fmla="*/ 731392 h 1026986"/>
              <a:gd name="connsiteX7" fmla="*/ 253498 w 686065"/>
              <a:gd name="connsiteY7" fmla="*/ 343715 h 1026986"/>
              <a:gd name="connsiteX8" fmla="*/ 265 w 686065"/>
              <a:gd name="connsiteY8" fmla="*/ 0 h 1026986"/>
              <a:gd name="connsiteX0" fmla="*/ 265 w 686065"/>
              <a:gd name="connsiteY0" fmla="*/ 0 h 1026986"/>
              <a:gd name="connsiteX1" fmla="*/ 686065 w 686065"/>
              <a:gd name="connsiteY1" fmla="*/ 0 h 1026986"/>
              <a:gd name="connsiteX2" fmla="*/ 402345 w 686065"/>
              <a:gd name="connsiteY2" fmla="*/ 347166 h 1026986"/>
              <a:gd name="connsiteX3" fmla="*/ 409296 w 686065"/>
              <a:gd name="connsiteY3" fmla="*/ 732475 h 1026986"/>
              <a:gd name="connsiteX4" fmla="*/ 686065 w 686065"/>
              <a:gd name="connsiteY4" fmla="*/ 1026986 h 1026986"/>
              <a:gd name="connsiteX5" fmla="*/ 265 w 686065"/>
              <a:gd name="connsiteY5" fmla="*/ 1026986 h 1026986"/>
              <a:gd name="connsiteX6" fmla="*/ 257969 w 686065"/>
              <a:gd name="connsiteY6" fmla="*/ 731392 h 1026986"/>
              <a:gd name="connsiteX7" fmla="*/ 253498 w 686065"/>
              <a:gd name="connsiteY7" fmla="*/ 343715 h 1026986"/>
              <a:gd name="connsiteX8" fmla="*/ 265 w 686065"/>
              <a:gd name="connsiteY8" fmla="*/ 0 h 1026986"/>
              <a:gd name="connsiteX0" fmla="*/ 265 w 686065"/>
              <a:gd name="connsiteY0" fmla="*/ 0 h 1026986"/>
              <a:gd name="connsiteX1" fmla="*/ 686065 w 686065"/>
              <a:gd name="connsiteY1" fmla="*/ 0 h 1026986"/>
              <a:gd name="connsiteX2" fmla="*/ 402345 w 686065"/>
              <a:gd name="connsiteY2" fmla="*/ 347166 h 1026986"/>
              <a:gd name="connsiteX3" fmla="*/ 403524 w 686065"/>
              <a:gd name="connsiteY3" fmla="*/ 736509 h 1026986"/>
              <a:gd name="connsiteX4" fmla="*/ 686065 w 686065"/>
              <a:gd name="connsiteY4" fmla="*/ 1026986 h 1026986"/>
              <a:gd name="connsiteX5" fmla="*/ 265 w 686065"/>
              <a:gd name="connsiteY5" fmla="*/ 1026986 h 1026986"/>
              <a:gd name="connsiteX6" fmla="*/ 257969 w 686065"/>
              <a:gd name="connsiteY6" fmla="*/ 731392 h 1026986"/>
              <a:gd name="connsiteX7" fmla="*/ 253498 w 686065"/>
              <a:gd name="connsiteY7" fmla="*/ 343715 h 1026986"/>
              <a:gd name="connsiteX8" fmla="*/ 265 w 686065"/>
              <a:gd name="connsiteY8" fmla="*/ 0 h 1026986"/>
              <a:gd name="connsiteX0" fmla="*/ 265 w 686065"/>
              <a:gd name="connsiteY0" fmla="*/ 0 h 1026986"/>
              <a:gd name="connsiteX1" fmla="*/ 686065 w 686065"/>
              <a:gd name="connsiteY1" fmla="*/ 0 h 1026986"/>
              <a:gd name="connsiteX2" fmla="*/ 402345 w 686065"/>
              <a:gd name="connsiteY2" fmla="*/ 347166 h 1026986"/>
              <a:gd name="connsiteX3" fmla="*/ 403524 w 686065"/>
              <a:gd name="connsiteY3" fmla="*/ 736509 h 1026986"/>
              <a:gd name="connsiteX4" fmla="*/ 686065 w 686065"/>
              <a:gd name="connsiteY4" fmla="*/ 1026986 h 1026986"/>
              <a:gd name="connsiteX5" fmla="*/ 265 w 686065"/>
              <a:gd name="connsiteY5" fmla="*/ 1026986 h 1026986"/>
              <a:gd name="connsiteX6" fmla="*/ 257969 w 686065"/>
              <a:gd name="connsiteY6" fmla="*/ 731392 h 1026986"/>
              <a:gd name="connsiteX7" fmla="*/ 253498 w 686065"/>
              <a:gd name="connsiteY7" fmla="*/ 343715 h 1026986"/>
              <a:gd name="connsiteX8" fmla="*/ 265 w 686065"/>
              <a:gd name="connsiteY8" fmla="*/ 0 h 1026986"/>
              <a:gd name="connsiteX0" fmla="*/ 301 w 686101"/>
              <a:gd name="connsiteY0" fmla="*/ 0 h 1026986"/>
              <a:gd name="connsiteX1" fmla="*/ 686101 w 686101"/>
              <a:gd name="connsiteY1" fmla="*/ 0 h 1026986"/>
              <a:gd name="connsiteX2" fmla="*/ 402381 w 686101"/>
              <a:gd name="connsiteY2" fmla="*/ 347166 h 1026986"/>
              <a:gd name="connsiteX3" fmla="*/ 403560 w 686101"/>
              <a:gd name="connsiteY3" fmla="*/ 736509 h 1026986"/>
              <a:gd name="connsiteX4" fmla="*/ 686101 w 686101"/>
              <a:gd name="connsiteY4" fmla="*/ 1026986 h 1026986"/>
              <a:gd name="connsiteX5" fmla="*/ 301 w 686101"/>
              <a:gd name="connsiteY5" fmla="*/ 1026986 h 1026986"/>
              <a:gd name="connsiteX6" fmla="*/ 263777 w 686101"/>
              <a:gd name="connsiteY6" fmla="*/ 739459 h 1026986"/>
              <a:gd name="connsiteX7" fmla="*/ 253534 w 686101"/>
              <a:gd name="connsiteY7" fmla="*/ 343715 h 1026986"/>
              <a:gd name="connsiteX8" fmla="*/ 301 w 686101"/>
              <a:gd name="connsiteY8" fmla="*/ 0 h 1026986"/>
              <a:gd name="connsiteX0" fmla="*/ 301 w 686101"/>
              <a:gd name="connsiteY0" fmla="*/ 0 h 1026986"/>
              <a:gd name="connsiteX1" fmla="*/ 686101 w 686101"/>
              <a:gd name="connsiteY1" fmla="*/ 0 h 1026986"/>
              <a:gd name="connsiteX2" fmla="*/ 402381 w 686101"/>
              <a:gd name="connsiteY2" fmla="*/ 347166 h 1026986"/>
              <a:gd name="connsiteX3" fmla="*/ 403560 w 686101"/>
              <a:gd name="connsiteY3" fmla="*/ 736509 h 1026986"/>
              <a:gd name="connsiteX4" fmla="*/ 686101 w 686101"/>
              <a:gd name="connsiteY4" fmla="*/ 1026986 h 1026986"/>
              <a:gd name="connsiteX5" fmla="*/ 301 w 686101"/>
              <a:gd name="connsiteY5" fmla="*/ 1026986 h 1026986"/>
              <a:gd name="connsiteX6" fmla="*/ 263777 w 686101"/>
              <a:gd name="connsiteY6" fmla="*/ 739459 h 1026986"/>
              <a:gd name="connsiteX7" fmla="*/ 253534 w 686101"/>
              <a:gd name="connsiteY7" fmla="*/ 343715 h 1026986"/>
              <a:gd name="connsiteX8" fmla="*/ 301 w 686101"/>
              <a:gd name="connsiteY8" fmla="*/ 0 h 1026986"/>
              <a:gd name="connsiteX0" fmla="*/ 268 w 686068"/>
              <a:gd name="connsiteY0" fmla="*/ 0 h 1026986"/>
              <a:gd name="connsiteX1" fmla="*/ 686068 w 686068"/>
              <a:gd name="connsiteY1" fmla="*/ 0 h 1026986"/>
              <a:gd name="connsiteX2" fmla="*/ 402348 w 686068"/>
              <a:gd name="connsiteY2" fmla="*/ 347166 h 1026986"/>
              <a:gd name="connsiteX3" fmla="*/ 403527 w 686068"/>
              <a:gd name="connsiteY3" fmla="*/ 736509 h 1026986"/>
              <a:gd name="connsiteX4" fmla="*/ 686068 w 686068"/>
              <a:gd name="connsiteY4" fmla="*/ 1026986 h 1026986"/>
              <a:gd name="connsiteX5" fmla="*/ 268 w 686068"/>
              <a:gd name="connsiteY5" fmla="*/ 1026986 h 1026986"/>
              <a:gd name="connsiteX6" fmla="*/ 263744 w 686068"/>
              <a:gd name="connsiteY6" fmla="*/ 739459 h 1026986"/>
              <a:gd name="connsiteX7" fmla="*/ 253501 w 686068"/>
              <a:gd name="connsiteY7" fmla="*/ 343715 h 1026986"/>
              <a:gd name="connsiteX8" fmla="*/ 268 w 686068"/>
              <a:gd name="connsiteY8" fmla="*/ 0 h 1026986"/>
              <a:gd name="connsiteX0" fmla="*/ 268 w 686068"/>
              <a:gd name="connsiteY0" fmla="*/ 0 h 1026986"/>
              <a:gd name="connsiteX1" fmla="*/ 686068 w 686068"/>
              <a:gd name="connsiteY1" fmla="*/ 0 h 1026986"/>
              <a:gd name="connsiteX2" fmla="*/ 402348 w 686068"/>
              <a:gd name="connsiteY2" fmla="*/ 347166 h 1026986"/>
              <a:gd name="connsiteX3" fmla="*/ 403527 w 686068"/>
              <a:gd name="connsiteY3" fmla="*/ 736509 h 1026986"/>
              <a:gd name="connsiteX4" fmla="*/ 686068 w 686068"/>
              <a:gd name="connsiteY4" fmla="*/ 1026986 h 1026986"/>
              <a:gd name="connsiteX5" fmla="*/ 268 w 686068"/>
              <a:gd name="connsiteY5" fmla="*/ 1026986 h 1026986"/>
              <a:gd name="connsiteX6" fmla="*/ 263744 w 686068"/>
              <a:gd name="connsiteY6" fmla="*/ 739459 h 1026986"/>
              <a:gd name="connsiteX7" fmla="*/ 253501 w 686068"/>
              <a:gd name="connsiteY7" fmla="*/ 343715 h 1026986"/>
              <a:gd name="connsiteX8" fmla="*/ 268 w 686068"/>
              <a:gd name="connsiteY8" fmla="*/ 0 h 1026986"/>
              <a:gd name="connsiteX0" fmla="*/ 268 w 686068"/>
              <a:gd name="connsiteY0" fmla="*/ 0 h 1026986"/>
              <a:gd name="connsiteX1" fmla="*/ 686068 w 686068"/>
              <a:gd name="connsiteY1" fmla="*/ 0 h 1026986"/>
              <a:gd name="connsiteX2" fmla="*/ 402348 w 686068"/>
              <a:gd name="connsiteY2" fmla="*/ 347166 h 1026986"/>
              <a:gd name="connsiteX3" fmla="*/ 403527 w 686068"/>
              <a:gd name="connsiteY3" fmla="*/ 736509 h 1026986"/>
              <a:gd name="connsiteX4" fmla="*/ 686068 w 686068"/>
              <a:gd name="connsiteY4" fmla="*/ 1026986 h 1026986"/>
              <a:gd name="connsiteX5" fmla="*/ 268 w 686068"/>
              <a:gd name="connsiteY5" fmla="*/ 1026986 h 1026986"/>
              <a:gd name="connsiteX6" fmla="*/ 263744 w 686068"/>
              <a:gd name="connsiteY6" fmla="*/ 739459 h 1026986"/>
              <a:gd name="connsiteX7" fmla="*/ 253501 w 686068"/>
              <a:gd name="connsiteY7" fmla="*/ 343715 h 1026986"/>
              <a:gd name="connsiteX8" fmla="*/ 268 w 686068"/>
              <a:gd name="connsiteY8" fmla="*/ 0 h 1026986"/>
              <a:gd name="connsiteX0" fmla="*/ 262 w 686062"/>
              <a:gd name="connsiteY0" fmla="*/ 0 h 1026986"/>
              <a:gd name="connsiteX1" fmla="*/ 686062 w 686062"/>
              <a:gd name="connsiteY1" fmla="*/ 0 h 1026986"/>
              <a:gd name="connsiteX2" fmla="*/ 402342 w 686062"/>
              <a:gd name="connsiteY2" fmla="*/ 347166 h 1026986"/>
              <a:gd name="connsiteX3" fmla="*/ 403521 w 686062"/>
              <a:gd name="connsiteY3" fmla="*/ 736509 h 1026986"/>
              <a:gd name="connsiteX4" fmla="*/ 686062 w 686062"/>
              <a:gd name="connsiteY4" fmla="*/ 1026986 h 1026986"/>
              <a:gd name="connsiteX5" fmla="*/ 262 w 686062"/>
              <a:gd name="connsiteY5" fmla="*/ 1026986 h 1026986"/>
              <a:gd name="connsiteX6" fmla="*/ 263738 w 686062"/>
              <a:gd name="connsiteY6" fmla="*/ 739459 h 1026986"/>
              <a:gd name="connsiteX7" fmla="*/ 259267 w 686062"/>
              <a:gd name="connsiteY7" fmla="*/ 367916 h 1026986"/>
              <a:gd name="connsiteX8" fmla="*/ 262 w 686062"/>
              <a:gd name="connsiteY8" fmla="*/ 0 h 1026986"/>
              <a:gd name="connsiteX0" fmla="*/ 262 w 686062"/>
              <a:gd name="connsiteY0" fmla="*/ 0 h 1026986"/>
              <a:gd name="connsiteX1" fmla="*/ 686062 w 686062"/>
              <a:gd name="connsiteY1" fmla="*/ 0 h 1026986"/>
              <a:gd name="connsiteX2" fmla="*/ 419657 w 686062"/>
              <a:gd name="connsiteY2" fmla="*/ 363300 h 1026986"/>
              <a:gd name="connsiteX3" fmla="*/ 403521 w 686062"/>
              <a:gd name="connsiteY3" fmla="*/ 736509 h 1026986"/>
              <a:gd name="connsiteX4" fmla="*/ 686062 w 686062"/>
              <a:gd name="connsiteY4" fmla="*/ 1026986 h 1026986"/>
              <a:gd name="connsiteX5" fmla="*/ 262 w 686062"/>
              <a:gd name="connsiteY5" fmla="*/ 1026986 h 1026986"/>
              <a:gd name="connsiteX6" fmla="*/ 263738 w 686062"/>
              <a:gd name="connsiteY6" fmla="*/ 739459 h 1026986"/>
              <a:gd name="connsiteX7" fmla="*/ 259267 w 686062"/>
              <a:gd name="connsiteY7" fmla="*/ 367916 h 1026986"/>
              <a:gd name="connsiteX8" fmla="*/ 262 w 686062"/>
              <a:gd name="connsiteY8" fmla="*/ 0 h 1026986"/>
              <a:gd name="connsiteX0" fmla="*/ 262 w 686062"/>
              <a:gd name="connsiteY0" fmla="*/ 0 h 1026986"/>
              <a:gd name="connsiteX1" fmla="*/ 686062 w 686062"/>
              <a:gd name="connsiteY1" fmla="*/ 0 h 1026986"/>
              <a:gd name="connsiteX2" fmla="*/ 442744 w 686062"/>
              <a:gd name="connsiteY2" fmla="*/ 363300 h 1026986"/>
              <a:gd name="connsiteX3" fmla="*/ 403521 w 686062"/>
              <a:gd name="connsiteY3" fmla="*/ 736509 h 1026986"/>
              <a:gd name="connsiteX4" fmla="*/ 686062 w 686062"/>
              <a:gd name="connsiteY4" fmla="*/ 1026986 h 1026986"/>
              <a:gd name="connsiteX5" fmla="*/ 262 w 686062"/>
              <a:gd name="connsiteY5" fmla="*/ 1026986 h 1026986"/>
              <a:gd name="connsiteX6" fmla="*/ 263738 w 686062"/>
              <a:gd name="connsiteY6" fmla="*/ 739459 h 1026986"/>
              <a:gd name="connsiteX7" fmla="*/ 259267 w 686062"/>
              <a:gd name="connsiteY7" fmla="*/ 367916 h 1026986"/>
              <a:gd name="connsiteX8" fmla="*/ 262 w 686062"/>
              <a:gd name="connsiteY8" fmla="*/ 0 h 1026986"/>
              <a:gd name="connsiteX0" fmla="*/ 262 w 686062"/>
              <a:gd name="connsiteY0" fmla="*/ 0 h 1026986"/>
              <a:gd name="connsiteX1" fmla="*/ 686062 w 686062"/>
              <a:gd name="connsiteY1" fmla="*/ 0 h 1026986"/>
              <a:gd name="connsiteX2" fmla="*/ 460060 w 686062"/>
              <a:gd name="connsiteY2" fmla="*/ 355233 h 1026986"/>
              <a:gd name="connsiteX3" fmla="*/ 403521 w 686062"/>
              <a:gd name="connsiteY3" fmla="*/ 736509 h 1026986"/>
              <a:gd name="connsiteX4" fmla="*/ 686062 w 686062"/>
              <a:gd name="connsiteY4" fmla="*/ 1026986 h 1026986"/>
              <a:gd name="connsiteX5" fmla="*/ 262 w 686062"/>
              <a:gd name="connsiteY5" fmla="*/ 1026986 h 1026986"/>
              <a:gd name="connsiteX6" fmla="*/ 263738 w 686062"/>
              <a:gd name="connsiteY6" fmla="*/ 739459 h 1026986"/>
              <a:gd name="connsiteX7" fmla="*/ 259267 w 686062"/>
              <a:gd name="connsiteY7" fmla="*/ 367916 h 1026986"/>
              <a:gd name="connsiteX8" fmla="*/ 262 w 686062"/>
              <a:gd name="connsiteY8" fmla="*/ 0 h 1026986"/>
              <a:gd name="connsiteX0" fmla="*/ 267 w 686067"/>
              <a:gd name="connsiteY0" fmla="*/ 0 h 1026986"/>
              <a:gd name="connsiteX1" fmla="*/ 686067 w 686067"/>
              <a:gd name="connsiteY1" fmla="*/ 0 h 1026986"/>
              <a:gd name="connsiteX2" fmla="*/ 460065 w 686067"/>
              <a:gd name="connsiteY2" fmla="*/ 355233 h 1026986"/>
              <a:gd name="connsiteX3" fmla="*/ 403526 w 686067"/>
              <a:gd name="connsiteY3" fmla="*/ 736509 h 1026986"/>
              <a:gd name="connsiteX4" fmla="*/ 686067 w 686067"/>
              <a:gd name="connsiteY4" fmla="*/ 1026986 h 1026986"/>
              <a:gd name="connsiteX5" fmla="*/ 267 w 686067"/>
              <a:gd name="connsiteY5" fmla="*/ 1026986 h 1026986"/>
              <a:gd name="connsiteX6" fmla="*/ 263743 w 686067"/>
              <a:gd name="connsiteY6" fmla="*/ 739459 h 1026986"/>
              <a:gd name="connsiteX7" fmla="*/ 253500 w 686067"/>
              <a:gd name="connsiteY7" fmla="*/ 347748 h 1026986"/>
              <a:gd name="connsiteX8" fmla="*/ 267 w 686067"/>
              <a:gd name="connsiteY8" fmla="*/ 0 h 1026986"/>
              <a:gd name="connsiteX0" fmla="*/ 267 w 686067"/>
              <a:gd name="connsiteY0" fmla="*/ 0 h 1026986"/>
              <a:gd name="connsiteX1" fmla="*/ 686067 w 686067"/>
              <a:gd name="connsiteY1" fmla="*/ 0 h 1026986"/>
              <a:gd name="connsiteX2" fmla="*/ 448521 w 686067"/>
              <a:gd name="connsiteY2" fmla="*/ 355233 h 1026986"/>
              <a:gd name="connsiteX3" fmla="*/ 403526 w 686067"/>
              <a:gd name="connsiteY3" fmla="*/ 736509 h 1026986"/>
              <a:gd name="connsiteX4" fmla="*/ 686067 w 686067"/>
              <a:gd name="connsiteY4" fmla="*/ 1026986 h 1026986"/>
              <a:gd name="connsiteX5" fmla="*/ 267 w 686067"/>
              <a:gd name="connsiteY5" fmla="*/ 1026986 h 1026986"/>
              <a:gd name="connsiteX6" fmla="*/ 263743 w 686067"/>
              <a:gd name="connsiteY6" fmla="*/ 739459 h 1026986"/>
              <a:gd name="connsiteX7" fmla="*/ 253500 w 686067"/>
              <a:gd name="connsiteY7" fmla="*/ 347748 h 1026986"/>
              <a:gd name="connsiteX8" fmla="*/ 267 w 686067"/>
              <a:gd name="connsiteY8" fmla="*/ 0 h 1026986"/>
              <a:gd name="connsiteX0" fmla="*/ 267 w 686067"/>
              <a:gd name="connsiteY0" fmla="*/ 0 h 1026986"/>
              <a:gd name="connsiteX1" fmla="*/ 686067 w 686067"/>
              <a:gd name="connsiteY1" fmla="*/ 0 h 1026986"/>
              <a:gd name="connsiteX2" fmla="*/ 442749 w 686067"/>
              <a:gd name="connsiteY2" fmla="*/ 343132 h 1026986"/>
              <a:gd name="connsiteX3" fmla="*/ 403526 w 686067"/>
              <a:gd name="connsiteY3" fmla="*/ 736509 h 1026986"/>
              <a:gd name="connsiteX4" fmla="*/ 686067 w 686067"/>
              <a:gd name="connsiteY4" fmla="*/ 1026986 h 1026986"/>
              <a:gd name="connsiteX5" fmla="*/ 267 w 686067"/>
              <a:gd name="connsiteY5" fmla="*/ 1026986 h 1026986"/>
              <a:gd name="connsiteX6" fmla="*/ 263743 w 686067"/>
              <a:gd name="connsiteY6" fmla="*/ 739459 h 1026986"/>
              <a:gd name="connsiteX7" fmla="*/ 253500 w 686067"/>
              <a:gd name="connsiteY7" fmla="*/ 347748 h 1026986"/>
              <a:gd name="connsiteX8" fmla="*/ 267 w 686067"/>
              <a:gd name="connsiteY8" fmla="*/ 0 h 1026986"/>
              <a:gd name="connsiteX0" fmla="*/ 267 w 686067"/>
              <a:gd name="connsiteY0" fmla="*/ 0 h 1026986"/>
              <a:gd name="connsiteX1" fmla="*/ 686067 w 686067"/>
              <a:gd name="connsiteY1" fmla="*/ 0 h 1026986"/>
              <a:gd name="connsiteX2" fmla="*/ 442749 w 686067"/>
              <a:gd name="connsiteY2" fmla="*/ 343132 h 1026986"/>
              <a:gd name="connsiteX3" fmla="*/ 432386 w 686067"/>
              <a:gd name="connsiteY3" fmla="*/ 740543 h 1026986"/>
              <a:gd name="connsiteX4" fmla="*/ 686067 w 686067"/>
              <a:gd name="connsiteY4" fmla="*/ 1026986 h 1026986"/>
              <a:gd name="connsiteX5" fmla="*/ 267 w 686067"/>
              <a:gd name="connsiteY5" fmla="*/ 1026986 h 1026986"/>
              <a:gd name="connsiteX6" fmla="*/ 263743 w 686067"/>
              <a:gd name="connsiteY6" fmla="*/ 739459 h 1026986"/>
              <a:gd name="connsiteX7" fmla="*/ 253500 w 686067"/>
              <a:gd name="connsiteY7" fmla="*/ 347748 h 1026986"/>
              <a:gd name="connsiteX8" fmla="*/ 267 w 686067"/>
              <a:gd name="connsiteY8" fmla="*/ 0 h 1026986"/>
              <a:gd name="connsiteX0" fmla="*/ 267 w 686067"/>
              <a:gd name="connsiteY0" fmla="*/ 0 h 1026986"/>
              <a:gd name="connsiteX1" fmla="*/ 686067 w 686067"/>
              <a:gd name="connsiteY1" fmla="*/ 0 h 1026986"/>
              <a:gd name="connsiteX2" fmla="*/ 442749 w 686067"/>
              <a:gd name="connsiteY2" fmla="*/ 343132 h 1026986"/>
              <a:gd name="connsiteX3" fmla="*/ 432386 w 686067"/>
              <a:gd name="connsiteY3" fmla="*/ 740543 h 1026986"/>
              <a:gd name="connsiteX4" fmla="*/ 686067 w 686067"/>
              <a:gd name="connsiteY4" fmla="*/ 1026986 h 1026986"/>
              <a:gd name="connsiteX5" fmla="*/ 267 w 686067"/>
              <a:gd name="connsiteY5" fmla="*/ 1026986 h 1026986"/>
              <a:gd name="connsiteX6" fmla="*/ 263743 w 686067"/>
              <a:gd name="connsiteY6" fmla="*/ 739459 h 1026986"/>
              <a:gd name="connsiteX7" fmla="*/ 253500 w 686067"/>
              <a:gd name="connsiteY7" fmla="*/ 315479 h 1026986"/>
              <a:gd name="connsiteX8" fmla="*/ 267 w 686067"/>
              <a:gd name="connsiteY8" fmla="*/ 0 h 1026986"/>
              <a:gd name="connsiteX0" fmla="*/ 267 w 686067"/>
              <a:gd name="connsiteY0" fmla="*/ 0 h 1026986"/>
              <a:gd name="connsiteX1" fmla="*/ 686067 w 686067"/>
              <a:gd name="connsiteY1" fmla="*/ 0 h 1026986"/>
              <a:gd name="connsiteX2" fmla="*/ 442749 w 686067"/>
              <a:gd name="connsiteY2" fmla="*/ 310863 h 1026986"/>
              <a:gd name="connsiteX3" fmla="*/ 432386 w 686067"/>
              <a:gd name="connsiteY3" fmla="*/ 740543 h 1026986"/>
              <a:gd name="connsiteX4" fmla="*/ 686067 w 686067"/>
              <a:gd name="connsiteY4" fmla="*/ 1026986 h 1026986"/>
              <a:gd name="connsiteX5" fmla="*/ 267 w 686067"/>
              <a:gd name="connsiteY5" fmla="*/ 1026986 h 1026986"/>
              <a:gd name="connsiteX6" fmla="*/ 263743 w 686067"/>
              <a:gd name="connsiteY6" fmla="*/ 739459 h 1026986"/>
              <a:gd name="connsiteX7" fmla="*/ 253500 w 686067"/>
              <a:gd name="connsiteY7" fmla="*/ 315479 h 1026986"/>
              <a:gd name="connsiteX8" fmla="*/ 267 w 686067"/>
              <a:gd name="connsiteY8" fmla="*/ 0 h 1026986"/>
              <a:gd name="connsiteX0" fmla="*/ 267 w 686067"/>
              <a:gd name="connsiteY0" fmla="*/ 0 h 1026986"/>
              <a:gd name="connsiteX1" fmla="*/ 686067 w 686067"/>
              <a:gd name="connsiteY1" fmla="*/ 0 h 1026986"/>
              <a:gd name="connsiteX2" fmla="*/ 442749 w 686067"/>
              <a:gd name="connsiteY2" fmla="*/ 310863 h 1026986"/>
              <a:gd name="connsiteX3" fmla="*/ 432386 w 686067"/>
              <a:gd name="connsiteY3" fmla="*/ 740543 h 1026986"/>
              <a:gd name="connsiteX4" fmla="*/ 686067 w 686067"/>
              <a:gd name="connsiteY4" fmla="*/ 1026986 h 1026986"/>
              <a:gd name="connsiteX5" fmla="*/ 267 w 686067"/>
              <a:gd name="connsiteY5" fmla="*/ 1026986 h 1026986"/>
              <a:gd name="connsiteX6" fmla="*/ 263743 w 686067"/>
              <a:gd name="connsiteY6" fmla="*/ 739459 h 1026986"/>
              <a:gd name="connsiteX7" fmla="*/ 253500 w 686067"/>
              <a:gd name="connsiteY7" fmla="*/ 315479 h 1026986"/>
              <a:gd name="connsiteX8" fmla="*/ 267 w 686067"/>
              <a:gd name="connsiteY8" fmla="*/ 0 h 1026986"/>
              <a:gd name="connsiteX0" fmla="*/ 256 w 686056"/>
              <a:gd name="connsiteY0" fmla="*/ 0 h 1026986"/>
              <a:gd name="connsiteX1" fmla="*/ 686056 w 686056"/>
              <a:gd name="connsiteY1" fmla="*/ 0 h 1026986"/>
              <a:gd name="connsiteX2" fmla="*/ 442738 w 686056"/>
              <a:gd name="connsiteY2" fmla="*/ 310863 h 1026986"/>
              <a:gd name="connsiteX3" fmla="*/ 432375 w 686056"/>
              <a:gd name="connsiteY3" fmla="*/ 740543 h 1026986"/>
              <a:gd name="connsiteX4" fmla="*/ 686056 w 686056"/>
              <a:gd name="connsiteY4" fmla="*/ 1026986 h 1026986"/>
              <a:gd name="connsiteX5" fmla="*/ 256 w 686056"/>
              <a:gd name="connsiteY5" fmla="*/ 1026986 h 1026986"/>
              <a:gd name="connsiteX6" fmla="*/ 263732 w 686056"/>
              <a:gd name="connsiteY6" fmla="*/ 739459 h 1026986"/>
              <a:gd name="connsiteX7" fmla="*/ 265033 w 686056"/>
              <a:gd name="connsiteY7" fmla="*/ 307412 h 1026986"/>
              <a:gd name="connsiteX8" fmla="*/ 256 w 686056"/>
              <a:gd name="connsiteY8" fmla="*/ 0 h 1026986"/>
              <a:gd name="connsiteX0" fmla="*/ 287 w 686087"/>
              <a:gd name="connsiteY0" fmla="*/ 0 h 1026986"/>
              <a:gd name="connsiteX1" fmla="*/ 686087 w 686087"/>
              <a:gd name="connsiteY1" fmla="*/ 0 h 1026986"/>
              <a:gd name="connsiteX2" fmla="*/ 442769 w 686087"/>
              <a:gd name="connsiteY2" fmla="*/ 310863 h 1026986"/>
              <a:gd name="connsiteX3" fmla="*/ 432406 w 686087"/>
              <a:gd name="connsiteY3" fmla="*/ 740543 h 1026986"/>
              <a:gd name="connsiteX4" fmla="*/ 686087 w 686087"/>
              <a:gd name="connsiteY4" fmla="*/ 1026986 h 1026986"/>
              <a:gd name="connsiteX5" fmla="*/ 287 w 686087"/>
              <a:gd name="connsiteY5" fmla="*/ 1026986 h 1026986"/>
              <a:gd name="connsiteX6" fmla="*/ 269535 w 686087"/>
              <a:gd name="connsiteY6" fmla="*/ 739459 h 1026986"/>
              <a:gd name="connsiteX7" fmla="*/ 265064 w 686087"/>
              <a:gd name="connsiteY7" fmla="*/ 307412 h 1026986"/>
              <a:gd name="connsiteX8" fmla="*/ 287 w 686087"/>
              <a:gd name="connsiteY8" fmla="*/ 0 h 1026986"/>
              <a:gd name="connsiteX0" fmla="*/ 287 w 686087"/>
              <a:gd name="connsiteY0" fmla="*/ 0 h 1026986"/>
              <a:gd name="connsiteX1" fmla="*/ 686087 w 686087"/>
              <a:gd name="connsiteY1" fmla="*/ 0 h 1026986"/>
              <a:gd name="connsiteX2" fmla="*/ 442769 w 686087"/>
              <a:gd name="connsiteY2" fmla="*/ 310863 h 1026986"/>
              <a:gd name="connsiteX3" fmla="*/ 432406 w 686087"/>
              <a:gd name="connsiteY3" fmla="*/ 740543 h 1026986"/>
              <a:gd name="connsiteX4" fmla="*/ 686087 w 686087"/>
              <a:gd name="connsiteY4" fmla="*/ 1026986 h 1026986"/>
              <a:gd name="connsiteX5" fmla="*/ 287 w 686087"/>
              <a:gd name="connsiteY5" fmla="*/ 1026986 h 1026986"/>
              <a:gd name="connsiteX6" fmla="*/ 269535 w 686087"/>
              <a:gd name="connsiteY6" fmla="*/ 739459 h 1026986"/>
              <a:gd name="connsiteX7" fmla="*/ 265064 w 686087"/>
              <a:gd name="connsiteY7" fmla="*/ 307412 h 1026986"/>
              <a:gd name="connsiteX8" fmla="*/ 287 w 686087"/>
              <a:gd name="connsiteY8" fmla="*/ 0 h 1026986"/>
              <a:gd name="connsiteX0" fmla="*/ 287 w 686087"/>
              <a:gd name="connsiteY0" fmla="*/ 0 h 1026986"/>
              <a:gd name="connsiteX1" fmla="*/ 686087 w 686087"/>
              <a:gd name="connsiteY1" fmla="*/ 0 h 1026986"/>
              <a:gd name="connsiteX2" fmla="*/ 442769 w 686087"/>
              <a:gd name="connsiteY2" fmla="*/ 310863 h 1026986"/>
              <a:gd name="connsiteX3" fmla="*/ 432406 w 686087"/>
              <a:gd name="connsiteY3" fmla="*/ 736509 h 1026986"/>
              <a:gd name="connsiteX4" fmla="*/ 686087 w 686087"/>
              <a:gd name="connsiteY4" fmla="*/ 1026986 h 1026986"/>
              <a:gd name="connsiteX5" fmla="*/ 287 w 686087"/>
              <a:gd name="connsiteY5" fmla="*/ 1026986 h 1026986"/>
              <a:gd name="connsiteX6" fmla="*/ 269535 w 686087"/>
              <a:gd name="connsiteY6" fmla="*/ 739459 h 1026986"/>
              <a:gd name="connsiteX7" fmla="*/ 265064 w 686087"/>
              <a:gd name="connsiteY7" fmla="*/ 307412 h 1026986"/>
              <a:gd name="connsiteX8" fmla="*/ 287 w 68608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42729 w 686047"/>
              <a:gd name="connsiteY2" fmla="*/ 310863 h 1026986"/>
              <a:gd name="connsiteX3" fmla="*/ 432366 w 686047"/>
              <a:gd name="connsiteY3" fmla="*/ 736509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42729 w 686047"/>
              <a:gd name="connsiteY2" fmla="*/ 310863 h 1026986"/>
              <a:gd name="connsiteX3" fmla="*/ 432366 w 686047"/>
              <a:gd name="connsiteY3" fmla="*/ 736509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42729 w 686047"/>
              <a:gd name="connsiteY2" fmla="*/ 310863 h 1026986"/>
              <a:gd name="connsiteX3" fmla="*/ 443910 w 686047"/>
              <a:gd name="connsiteY3" fmla="*/ 736509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42729 w 686047"/>
              <a:gd name="connsiteY2" fmla="*/ 310863 h 1026986"/>
              <a:gd name="connsiteX3" fmla="*/ 443910 w 686047"/>
              <a:gd name="connsiteY3" fmla="*/ 736509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42729 w 686047"/>
              <a:gd name="connsiteY2" fmla="*/ 310863 h 1026986"/>
              <a:gd name="connsiteX3" fmla="*/ 443910 w 686047"/>
              <a:gd name="connsiteY3" fmla="*/ 736509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42729 w 686047"/>
              <a:gd name="connsiteY2" fmla="*/ 310863 h 1026986"/>
              <a:gd name="connsiteX3" fmla="*/ 443910 w 686047"/>
              <a:gd name="connsiteY3" fmla="*/ 736509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42729 w 686047"/>
              <a:gd name="connsiteY2" fmla="*/ 310863 h 1026986"/>
              <a:gd name="connsiteX3" fmla="*/ 443910 w 686047"/>
              <a:gd name="connsiteY3" fmla="*/ 736509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25413 w 686047"/>
              <a:gd name="connsiteY2" fmla="*/ 314896 h 1026986"/>
              <a:gd name="connsiteX3" fmla="*/ 443910 w 686047"/>
              <a:gd name="connsiteY3" fmla="*/ 736509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25413 w 686047"/>
              <a:gd name="connsiteY2" fmla="*/ 314896 h 1026986"/>
              <a:gd name="connsiteX3" fmla="*/ 438138 w 686047"/>
              <a:gd name="connsiteY3" fmla="*/ 744576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25413 w 686047"/>
              <a:gd name="connsiteY2" fmla="*/ 314896 h 1026986"/>
              <a:gd name="connsiteX3" fmla="*/ 420822 w 686047"/>
              <a:gd name="connsiteY3" fmla="*/ 312982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47 w 686047"/>
              <a:gd name="connsiteY0" fmla="*/ 0 h 1026986"/>
              <a:gd name="connsiteX1" fmla="*/ 686047 w 686047"/>
              <a:gd name="connsiteY1" fmla="*/ 0 h 1026986"/>
              <a:gd name="connsiteX2" fmla="*/ 425413 w 686047"/>
              <a:gd name="connsiteY2" fmla="*/ 314896 h 1026986"/>
              <a:gd name="connsiteX3" fmla="*/ 455453 w 686047"/>
              <a:gd name="connsiteY3" fmla="*/ 736509 h 1026986"/>
              <a:gd name="connsiteX4" fmla="*/ 686047 w 686047"/>
              <a:gd name="connsiteY4" fmla="*/ 1026986 h 1026986"/>
              <a:gd name="connsiteX5" fmla="*/ 247 w 686047"/>
              <a:gd name="connsiteY5" fmla="*/ 1026986 h 1026986"/>
              <a:gd name="connsiteX6" fmla="*/ 269495 w 686047"/>
              <a:gd name="connsiteY6" fmla="*/ 739459 h 1026986"/>
              <a:gd name="connsiteX7" fmla="*/ 265024 w 686047"/>
              <a:gd name="connsiteY7" fmla="*/ 307412 h 1026986"/>
              <a:gd name="connsiteX8" fmla="*/ 247 w 686047"/>
              <a:gd name="connsiteY8" fmla="*/ 0 h 1026986"/>
              <a:gd name="connsiteX0" fmla="*/ 266 w 686066"/>
              <a:gd name="connsiteY0" fmla="*/ 0 h 1026986"/>
              <a:gd name="connsiteX1" fmla="*/ 686066 w 686066"/>
              <a:gd name="connsiteY1" fmla="*/ 0 h 1026986"/>
              <a:gd name="connsiteX2" fmla="*/ 425432 w 686066"/>
              <a:gd name="connsiteY2" fmla="*/ 314896 h 1026986"/>
              <a:gd name="connsiteX3" fmla="*/ 455472 w 686066"/>
              <a:gd name="connsiteY3" fmla="*/ 736509 h 1026986"/>
              <a:gd name="connsiteX4" fmla="*/ 686066 w 686066"/>
              <a:gd name="connsiteY4" fmla="*/ 1026986 h 1026986"/>
              <a:gd name="connsiteX5" fmla="*/ 266 w 686066"/>
              <a:gd name="connsiteY5" fmla="*/ 1026986 h 1026986"/>
              <a:gd name="connsiteX6" fmla="*/ 269514 w 686066"/>
              <a:gd name="connsiteY6" fmla="*/ 739459 h 1026986"/>
              <a:gd name="connsiteX7" fmla="*/ 243590 w 686066"/>
              <a:gd name="connsiteY7" fmla="*/ 372378 h 1026986"/>
              <a:gd name="connsiteX8" fmla="*/ 266 w 686066"/>
              <a:gd name="connsiteY8" fmla="*/ 0 h 1026986"/>
              <a:gd name="connsiteX0" fmla="*/ 260 w 686060"/>
              <a:gd name="connsiteY0" fmla="*/ 0 h 1026986"/>
              <a:gd name="connsiteX1" fmla="*/ 686060 w 686060"/>
              <a:gd name="connsiteY1" fmla="*/ 0 h 1026986"/>
              <a:gd name="connsiteX2" fmla="*/ 425426 w 686060"/>
              <a:gd name="connsiteY2" fmla="*/ 314896 h 1026986"/>
              <a:gd name="connsiteX3" fmla="*/ 455466 w 686060"/>
              <a:gd name="connsiteY3" fmla="*/ 736509 h 1026986"/>
              <a:gd name="connsiteX4" fmla="*/ 686060 w 686060"/>
              <a:gd name="connsiteY4" fmla="*/ 1026986 h 1026986"/>
              <a:gd name="connsiteX5" fmla="*/ 260 w 686060"/>
              <a:gd name="connsiteY5" fmla="*/ 1026986 h 1026986"/>
              <a:gd name="connsiteX6" fmla="*/ 269508 w 686060"/>
              <a:gd name="connsiteY6" fmla="*/ 739459 h 1026986"/>
              <a:gd name="connsiteX7" fmla="*/ 250735 w 686060"/>
              <a:gd name="connsiteY7" fmla="*/ 374877 h 1026986"/>
              <a:gd name="connsiteX8" fmla="*/ 260 w 686060"/>
              <a:gd name="connsiteY8" fmla="*/ 0 h 1026986"/>
              <a:gd name="connsiteX0" fmla="*/ 260 w 686060"/>
              <a:gd name="connsiteY0" fmla="*/ 0 h 1026986"/>
              <a:gd name="connsiteX1" fmla="*/ 686060 w 686060"/>
              <a:gd name="connsiteY1" fmla="*/ 0 h 1026986"/>
              <a:gd name="connsiteX2" fmla="*/ 436153 w 686060"/>
              <a:gd name="connsiteY2" fmla="*/ 367368 h 1026986"/>
              <a:gd name="connsiteX3" fmla="*/ 455466 w 686060"/>
              <a:gd name="connsiteY3" fmla="*/ 736509 h 1026986"/>
              <a:gd name="connsiteX4" fmla="*/ 686060 w 686060"/>
              <a:gd name="connsiteY4" fmla="*/ 1026986 h 1026986"/>
              <a:gd name="connsiteX5" fmla="*/ 260 w 686060"/>
              <a:gd name="connsiteY5" fmla="*/ 1026986 h 1026986"/>
              <a:gd name="connsiteX6" fmla="*/ 269508 w 686060"/>
              <a:gd name="connsiteY6" fmla="*/ 739459 h 1026986"/>
              <a:gd name="connsiteX7" fmla="*/ 250735 w 686060"/>
              <a:gd name="connsiteY7" fmla="*/ 374877 h 1026986"/>
              <a:gd name="connsiteX8" fmla="*/ 260 w 686060"/>
              <a:gd name="connsiteY8" fmla="*/ 0 h 1026986"/>
              <a:gd name="connsiteX0" fmla="*/ 260 w 686060"/>
              <a:gd name="connsiteY0" fmla="*/ 0 h 1026986"/>
              <a:gd name="connsiteX1" fmla="*/ 686060 w 686060"/>
              <a:gd name="connsiteY1" fmla="*/ 0 h 1026986"/>
              <a:gd name="connsiteX2" fmla="*/ 432578 w 686060"/>
              <a:gd name="connsiteY2" fmla="*/ 374864 h 1026986"/>
              <a:gd name="connsiteX3" fmla="*/ 455466 w 686060"/>
              <a:gd name="connsiteY3" fmla="*/ 736509 h 1026986"/>
              <a:gd name="connsiteX4" fmla="*/ 686060 w 686060"/>
              <a:gd name="connsiteY4" fmla="*/ 1026986 h 1026986"/>
              <a:gd name="connsiteX5" fmla="*/ 260 w 686060"/>
              <a:gd name="connsiteY5" fmla="*/ 1026986 h 1026986"/>
              <a:gd name="connsiteX6" fmla="*/ 269508 w 686060"/>
              <a:gd name="connsiteY6" fmla="*/ 739459 h 1026986"/>
              <a:gd name="connsiteX7" fmla="*/ 250735 w 686060"/>
              <a:gd name="connsiteY7" fmla="*/ 374877 h 1026986"/>
              <a:gd name="connsiteX8" fmla="*/ 260 w 686060"/>
              <a:gd name="connsiteY8" fmla="*/ 0 h 1026986"/>
              <a:gd name="connsiteX0" fmla="*/ 300 w 686100"/>
              <a:gd name="connsiteY0" fmla="*/ 0 h 1026986"/>
              <a:gd name="connsiteX1" fmla="*/ 686100 w 686100"/>
              <a:gd name="connsiteY1" fmla="*/ 0 h 1026986"/>
              <a:gd name="connsiteX2" fmla="*/ 432618 w 686100"/>
              <a:gd name="connsiteY2" fmla="*/ 374864 h 1026986"/>
              <a:gd name="connsiteX3" fmla="*/ 455506 w 686100"/>
              <a:gd name="connsiteY3" fmla="*/ 736509 h 1026986"/>
              <a:gd name="connsiteX4" fmla="*/ 686100 w 686100"/>
              <a:gd name="connsiteY4" fmla="*/ 1026986 h 1026986"/>
              <a:gd name="connsiteX5" fmla="*/ 300 w 686100"/>
              <a:gd name="connsiteY5" fmla="*/ 1026986 h 1026986"/>
              <a:gd name="connsiteX6" fmla="*/ 240944 w 686100"/>
              <a:gd name="connsiteY6" fmla="*/ 659501 h 1026986"/>
              <a:gd name="connsiteX7" fmla="*/ 250775 w 686100"/>
              <a:gd name="connsiteY7" fmla="*/ 374877 h 1026986"/>
              <a:gd name="connsiteX8" fmla="*/ 300 w 686100"/>
              <a:gd name="connsiteY8" fmla="*/ 0 h 1026986"/>
              <a:gd name="connsiteX0" fmla="*/ 300 w 686100"/>
              <a:gd name="connsiteY0" fmla="*/ 0 h 1026986"/>
              <a:gd name="connsiteX1" fmla="*/ 686100 w 686100"/>
              <a:gd name="connsiteY1" fmla="*/ 0 h 1026986"/>
              <a:gd name="connsiteX2" fmla="*/ 432618 w 686100"/>
              <a:gd name="connsiteY2" fmla="*/ 374864 h 1026986"/>
              <a:gd name="connsiteX3" fmla="*/ 441204 w 686100"/>
              <a:gd name="connsiteY3" fmla="*/ 656551 h 1026986"/>
              <a:gd name="connsiteX4" fmla="*/ 686100 w 686100"/>
              <a:gd name="connsiteY4" fmla="*/ 1026986 h 1026986"/>
              <a:gd name="connsiteX5" fmla="*/ 300 w 686100"/>
              <a:gd name="connsiteY5" fmla="*/ 1026986 h 1026986"/>
              <a:gd name="connsiteX6" fmla="*/ 240944 w 686100"/>
              <a:gd name="connsiteY6" fmla="*/ 659501 h 1026986"/>
              <a:gd name="connsiteX7" fmla="*/ 250775 w 686100"/>
              <a:gd name="connsiteY7" fmla="*/ 374877 h 1026986"/>
              <a:gd name="connsiteX8" fmla="*/ 300 w 686100"/>
              <a:gd name="connsiteY8" fmla="*/ 0 h 1026986"/>
              <a:gd name="connsiteX0" fmla="*/ 300 w 686100"/>
              <a:gd name="connsiteY0" fmla="*/ 0 h 1026986"/>
              <a:gd name="connsiteX1" fmla="*/ 686100 w 686100"/>
              <a:gd name="connsiteY1" fmla="*/ 0 h 1026986"/>
              <a:gd name="connsiteX2" fmla="*/ 432618 w 686100"/>
              <a:gd name="connsiteY2" fmla="*/ 374864 h 1026986"/>
              <a:gd name="connsiteX3" fmla="*/ 441204 w 686100"/>
              <a:gd name="connsiteY3" fmla="*/ 661549 h 1026986"/>
              <a:gd name="connsiteX4" fmla="*/ 686100 w 686100"/>
              <a:gd name="connsiteY4" fmla="*/ 1026986 h 1026986"/>
              <a:gd name="connsiteX5" fmla="*/ 300 w 686100"/>
              <a:gd name="connsiteY5" fmla="*/ 1026986 h 1026986"/>
              <a:gd name="connsiteX6" fmla="*/ 240944 w 686100"/>
              <a:gd name="connsiteY6" fmla="*/ 659501 h 1026986"/>
              <a:gd name="connsiteX7" fmla="*/ 250775 w 686100"/>
              <a:gd name="connsiteY7" fmla="*/ 374877 h 1026986"/>
              <a:gd name="connsiteX8" fmla="*/ 300 w 686100"/>
              <a:gd name="connsiteY8" fmla="*/ 0 h 1026986"/>
              <a:gd name="connsiteX0" fmla="*/ 300 w 686100"/>
              <a:gd name="connsiteY0" fmla="*/ 0 h 1026986"/>
              <a:gd name="connsiteX1" fmla="*/ 686100 w 686100"/>
              <a:gd name="connsiteY1" fmla="*/ 0 h 1026986"/>
              <a:gd name="connsiteX2" fmla="*/ 432618 w 686100"/>
              <a:gd name="connsiteY2" fmla="*/ 374864 h 1026986"/>
              <a:gd name="connsiteX3" fmla="*/ 437629 w 686100"/>
              <a:gd name="connsiteY3" fmla="*/ 656552 h 1026986"/>
              <a:gd name="connsiteX4" fmla="*/ 686100 w 686100"/>
              <a:gd name="connsiteY4" fmla="*/ 1026986 h 1026986"/>
              <a:gd name="connsiteX5" fmla="*/ 300 w 686100"/>
              <a:gd name="connsiteY5" fmla="*/ 1026986 h 1026986"/>
              <a:gd name="connsiteX6" fmla="*/ 240944 w 686100"/>
              <a:gd name="connsiteY6" fmla="*/ 659501 h 1026986"/>
              <a:gd name="connsiteX7" fmla="*/ 250775 w 686100"/>
              <a:gd name="connsiteY7" fmla="*/ 374877 h 1026986"/>
              <a:gd name="connsiteX8" fmla="*/ 300 w 686100"/>
              <a:gd name="connsiteY8" fmla="*/ 0 h 1026986"/>
              <a:gd name="connsiteX0" fmla="*/ 253 w 686053"/>
              <a:gd name="connsiteY0" fmla="*/ 0 h 1026986"/>
              <a:gd name="connsiteX1" fmla="*/ 686053 w 686053"/>
              <a:gd name="connsiteY1" fmla="*/ 0 h 1026986"/>
              <a:gd name="connsiteX2" fmla="*/ 432571 w 686053"/>
              <a:gd name="connsiteY2" fmla="*/ 374864 h 1026986"/>
              <a:gd name="connsiteX3" fmla="*/ 437582 w 686053"/>
              <a:gd name="connsiteY3" fmla="*/ 656552 h 1026986"/>
              <a:gd name="connsiteX4" fmla="*/ 686053 w 686053"/>
              <a:gd name="connsiteY4" fmla="*/ 1026986 h 1026986"/>
              <a:gd name="connsiteX5" fmla="*/ 253 w 686053"/>
              <a:gd name="connsiteY5" fmla="*/ 1026986 h 1026986"/>
              <a:gd name="connsiteX6" fmla="*/ 240897 w 686053"/>
              <a:gd name="connsiteY6" fmla="*/ 659501 h 1026986"/>
              <a:gd name="connsiteX7" fmla="*/ 250728 w 686053"/>
              <a:gd name="connsiteY7" fmla="*/ 374877 h 1026986"/>
              <a:gd name="connsiteX8" fmla="*/ 253 w 686053"/>
              <a:gd name="connsiteY8" fmla="*/ 0 h 1026986"/>
              <a:gd name="connsiteX0" fmla="*/ 253 w 686053"/>
              <a:gd name="connsiteY0" fmla="*/ 0 h 1026986"/>
              <a:gd name="connsiteX1" fmla="*/ 686053 w 686053"/>
              <a:gd name="connsiteY1" fmla="*/ 0 h 1026986"/>
              <a:gd name="connsiteX2" fmla="*/ 432571 w 686053"/>
              <a:gd name="connsiteY2" fmla="*/ 374864 h 1026986"/>
              <a:gd name="connsiteX3" fmla="*/ 437582 w 686053"/>
              <a:gd name="connsiteY3" fmla="*/ 656552 h 1026986"/>
              <a:gd name="connsiteX4" fmla="*/ 686053 w 686053"/>
              <a:gd name="connsiteY4" fmla="*/ 1026986 h 1026986"/>
              <a:gd name="connsiteX5" fmla="*/ 253 w 686053"/>
              <a:gd name="connsiteY5" fmla="*/ 1026986 h 1026986"/>
              <a:gd name="connsiteX6" fmla="*/ 240897 w 686053"/>
              <a:gd name="connsiteY6" fmla="*/ 659501 h 1026986"/>
              <a:gd name="connsiteX7" fmla="*/ 250728 w 686053"/>
              <a:gd name="connsiteY7" fmla="*/ 374877 h 1026986"/>
              <a:gd name="connsiteX8" fmla="*/ 253 w 686053"/>
              <a:gd name="connsiteY8" fmla="*/ 0 h 1026986"/>
              <a:gd name="connsiteX0" fmla="*/ 253 w 686053"/>
              <a:gd name="connsiteY0" fmla="*/ 0 h 1026986"/>
              <a:gd name="connsiteX1" fmla="*/ 686053 w 686053"/>
              <a:gd name="connsiteY1" fmla="*/ 0 h 1026986"/>
              <a:gd name="connsiteX2" fmla="*/ 432571 w 686053"/>
              <a:gd name="connsiteY2" fmla="*/ 374864 h 1026986"/>
              <a:gd name="connsiteX3" fmla="*/ 437582 w 686053"/>
              <a:gd name="connsiteY3" fmla="*/ 656552 h 1026986"/>
              <a:gd name="connsiteX4" fmla="*/ 686053 w 686053"/>
              <a:gd name="connsiteY4" fmla="*/ 1026986 h 1026986"/>
              <a:gd name="connsiteX5" fmla="*/ 253 w 686053"/>
              <a:gd name="connsiteY5" fmla="*/ 1026986 h 1026986"/>
              <a:gd name="connsiteX6" fmla="*/ 240897 w 686053"/>
              <a:gd name="connsiteY6" fmla="*/ 659501 h 1026986"/>
              <a:gd name="connsiteX7" fmla="*/ 250728 w 686053"/>
              <a:gd name="connsiteY7" fmla="*/ 374877 h 1026986"/>
              <a:gd name="connsiteX8" fmla="*/ 253 w 686053"/>
              <a:gd name="connsiteY8" fmla="*/ 0 h 1026986"/>
              <a:gd name="connsiteX0" fmla="*/ 253 w 686053"/>
              <a:gd name="connsiteY0" fmla="*/ 0 h 1026986"/>
              <a:gd name="connsiteX1" fmla="*/ 686053 w 686053"/>
              <a:gd name="connsiteY1" fmla="*/ 0 h 1026986"/>
              <a:gd name="connsiteX2" fmla="*/ 432571 w 686053"/>
              <a:gd name="connsiteY2" fmla="*/ 374864 h 1026986"/>
              <a:gd name="connsiteX3" fmla="*/ 437582 w 686053"/>
              <a:gd name="connsiteY3" fmla="*/ 656552 h 1026986"/>
              <a:gd name="connsiteX4" fmla="*/ 686053 w 686053"/>
              <a:gd name="connsiteY4" fmla="*/ 1026986 h 1026986"/>
              <a:gd name="connsiteX5" fmla="*/ 253 w 686053"/>
              <a:gd name="connsiteY5" fmla="*/ 1026986 h 1026986"/>
              <a:gd name="connsiteX6" fmla="*/ 240897 w 686053"/>
              <a:gd name="connsiteY6" fmla="*/ 659501 h 1026986"/>
              <a:gd name="connsiteX7" fmla="*/ 250728 w 686053"/>
              <a:gd name="connsiteY7" fmla="*/ 374877 h 1026986"/>
              <a:gd name="connsiteX8" fmla="*/ 253 w 686053"/>
              <a:gd name="connsiteY8" fmla="*/ 0 h 1026986"/>
              <a:gd name="connsiteX0" fmla="*/ 253 w 686053"/>
              <a:gd name="connsiteY0" fmla="*/ 0 h 1026986"/>
              <a:gd name="connsiteX1" fmla="*/ 686053 w 686053"/>
              <a:gd name="connsiteY1" fmla="*/ 0 h 1026986"/>
              <a:gd name="connsiteX2" fmla="*/ 432571 w 686053"/>
              <a:gd name="connsiteY2" fmla="*/ 374864 h 1026986"/>
              <a:gd name="connsiteX3" fmla="*/ 437582 w 686053"/>
              <a:gd name="connsiteY3" fmla="*/ 656552 h 1026986"/>
              <a:gd name="connsiteX4" fmla="*/ 686053 w 686053"/>
              <a:gd name="connsiteY4" fmla="*/ 1026986 h 1026986"/>
              <a:gd name="connsiteX5" fmla="*/ 253 w 686053"/>
              <a:gd name="connsiteY5" fmla="*/ 1026986 h 1026986"/>
              <a:gd name="connsiteX6" fmla="*/ 240897 w 686053"/>
              <a:gd name="connsiteY6" fmla="*/ 659501 h 1026986"/>
              <a:gd name="connsiteX7" fmla="*/ 250728 w 686053"/>
              <a:gd name="connsiteY7" fmla="*/ 374877 h 1026986"/>
              <a:gd name="connsiteX8" fmla="*/ 253 w 686053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7329 w 685800"/>
              <a:gd name="connsiteY3" fmla="*/ 656552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0644 w 685800"/>
              <a:gd name="connsiteY6" fmla="*/ 659501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7329 w 685800"/>
              <a:gd name="connsiteY3" fmla="*/ 656552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0644 w 685800"/>
              <a:gd name="connsiteY6" fmla="*/ 659501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7329 w 685800"/>
              <a:gd name="connsiteY3" fmla="*/ 656552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0644 w 685800"/>
              <a:gd name="connsiteY6" fmla="*/ 659501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7329 w 685800"/>
              <a:gd name="connsiteY3" fmla="*/ 656552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0644 w 685800"/>
              <a:gd name="connsiteY6" fmla="*/ 659501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7329 w 685800"/>
              <a:gd name="connsiteY3" fmla="*/ 656552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0644 w 685800"/>
              <a:gd name="connsiteY6" fmla="*/ 659501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3754 w 685800"/>
              <a:gd name="connsiteY3" fmla="*/ 659051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0644 w 685800"/>
              <a:gd name="connsiteY6" fmla="*/ 659501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3754 w 685800"/>
              <a:gd name="connsiteY3" fmla="*/ 659051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0644 w 685800"/>
              <a:gd name="connsiteY6" fmla="*/ 659501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3754 w 685800"/>
              <a:gd name="connsiteY3" fmla="*/ 659051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7795 w 685800"/>
              <a:gd name="connsiteY6" fmla="*/ 662000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3754 w 685800"/>
              <a:gd name="connsiteY3" fmla="*/ 659051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7795 w 685800"/>
              <a:gd name="connsiteY6" fmla="*/ 662000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0 h 1026986"/>
              <a:gd name="connsiteX1" fmla="*/ 685800 w 685800"/>
              <a:gd name="connsiteY1" fmla="*/ 0 h 1026986"/>
              <a:gd name="connsiteX2" fmla="*/ 432318 w 685800"/>
              <a:gd name="connsiteY2" fmla="*/ 374864 h 1026986"/>
              <a:gd name="connsiteX3" fmla="*/ 433754 w 685800"/>
              <a:gd name="connsiteY3" fmla="*/ 659051 h 1026986"/>
              <a:gd name="connsiteX4" fmla="*/ 685800 w 685800"/>
              <a:gd name="connsiteY4" fmla="*/ 1026986 h 1026986"/>
              <a:gd name="connsiteX5" fmla="*/ 0 w 685800"/>
              <a:gd name="connsiteY5" fmla="*/ 1026986 h 1026986"/>
              <a:gd name="connsiteX6" fmla="*/ 247795 w 685800"/>
              <a:gd name="connsiteY6" fmla="*/ 662000 h 1026986"/>
              <a:gd name="connsiteX7" fmla="*/ 250475 w 685800"/>
              <a:gd name="connsiteY7" fmla="*/ 374877 h 1026986"/>
              <a:gd name="connsiteX8" fmla="*/ 0 w 685800"/>
              <a:gd name="connsiteY8" fmla="*/ 0 h 1026986"/>
              <a:gd name="connsiteX0" fmla="*/ 0 w 685800"/>
              <a:gd name="connsiteY0" fmla="*/ 870 h 1027856"/>
              <a:gd name="connsiteX1" fmla="*/ 311046 w 685800"/>
              <a:gd name="connsiteY1" fmla="*/ 0 h 1027856"/>
              <a:gd name="connsiteX2" fmla="*/ 685800 w 685800"/>
              <a:gd name="connsiteY2" fmla="*/ 870 h 1027856"/>
              <a:gd name="connsiteX3" fmla="*/ 432318 w 685800"/>
              <a:gd name="connsiteY3" fmla="*/ 375734 h 1027856"/>
              <a:gd name="connsiteX4" fmla="*/ 433754 w 685800"/>
              <a:gd name="connsiteY4" fmla="*/ 659921 h 1027856"/>
              <a:gd name="connsiteX5" fmla="*/ 685800 w 685800"/>
              <a:gd name="connsiteY5" fmla="*/ 1027856 h 1027856"/>
              <a:gd name="connsiteX6" fmla="*/ 0 w 685800"/>
              <a:gd name="connsiteY6" fmla="*/ 1027856 h 1027856"/>
              <a:gd name="connsiteX7" fmla="*/ 247795 w 685800"/>
              <a:gd name="connsiteY7" fmla="*/ 662870 h 1027856"/>
              <a:gd name="connsiteX8" fmla="*/ 250475 w 685800"/>
              <a:gd name="connsiteY8" fmla="*/ 375747 h 1027856"/>
              <a:gd name="connsiteX9" fmla="*/ 0 w 685800"/>
              <a:gd name="connsiteY9" fmla="*/ 870 h 1027856"/>
              <a:gd name="connsiteX0" fmla="*/ 0 w 685800"/>
              <a:gd name="connsiteY0" fmla="*/ 81971 h 1108957"/>
              <a:gd name="connsiteX1" fmla="*/ 315344 w 685800"/>
              <a:gd name="connsiteY1" fmla="*/ 0 h 1108957"/>
              <a:gd name="connsiteX2" fmla="*/ 685800 w 685800"/>
              <a:gd name="connsiteY2" fmla="*/ 81971 h 1108957"/>
              <a:gd name="connsiteX3" fmla="*/ 432318 w 685800"/>
              <a:gd name="connsiteY3" fmla="*/ 456835 h 1108957"/>
              <a:gd name="connsiteX4" fmla="*/ 433754 w 685800"/>
              <a:gd name="connsiteY4" fmla="*/ 741022 h 1108957"/>
              <a:gd name="connsiteX5" fmla="*/ 685800 w 685800"/>
              <a:gd name="connsiteY5" fmla="*/ 1108957 h 1108957"/>
              <a:gd name="connsiteX6" fmla="*/ 0 w 685800"/>
              <a:gd name="connsiteY6" fmla="*/ 1108957 h 1108957"/>
              <a:gd name="connsiteX7" fmla="*/ 247795 w 685800"/>
              <a:gd name="connsiteY7" fmla="*/ 743971 h 1108957"/>
              <a:gd name="connsiteX8" fmla="*/ 250475 w 685800"/>
              <a:gd name="connsiteY8" fmla="*/ 456848 h 1108957"/>
              <a:gd name="connsiteX9" fmla="*/ 0 w 685800"/>
              <a:gd name="connsiteY9" fmla="*/ 81971 h 1108957"/>
              <a:gd name="connsiteX0" fmla="*/ 0 w 685800"/>
              <a:gd name="connsiteY0" fmla="*/ 91441 h 1118427"/>
              <a:gd name="connsiteX1" fmla="*/ 315344 w 685800"/>
              <a:gd name="connsiteY1" fmla="*/ 9470 h 1118427"/>
              <a:gd name="connsiteX2" fmla="*/ 685800 w 685800"/>
              <a:gd name="connsiteY2" fmla="*/ 91441 h 1118427"/>
              <a:gd name="connsiteX3" fmla="*/ 432318 w 685800"/>
              <a:gd name="connsiteY3" fmla="*/ 466305 h 1118427"/>
              <a:gd name="connsiteX4" fmla="*/ 433754 w 685800"/>
              <a:gd name="connsiteY4" fmla="*/ 750492 h 1118427"/>
              <a:gd name="connsiteX5" fmla="*/ 685800 w 685800"/>
              <a:gd name="connsiteY5" fmla="*/ 1118427 h 1118427"/>
              <a:gd name="connsiteX6" fmla="*/ 0 w 685800"/>
              <a:gd name="connsiteY6" fmla="*/ 1118427 h 1118427"/>
              <a:gd name="connsiteX7" fmla="*/ 247795 w 685800"/>
              <a:gd name="connsiteY7" fmla="*/ 753441 h 1118427"/>
              <a:gd name="connsiteX8" fmla="*/ 250475 w 685800"/>
              <a:gd name="connsiteY8" fmla="*/ 466318 h 1118427"/>
              <a:gd name="connsiteX9" fmla="*/ 0 w 685800"/>
              <a:gd name="connsiteY9" fmla="*/ 91441 h 1118427"/>
              <a:gd name="connsiteX0" fmla="*/ 0 w 685800"/>
              <a:gd name="connsiteY0" fmla="*/ 82535 h 1109521"/>
              <a:gd name="connsiteX1" fmla="*/ 315344 w 685800"/>
              <a:gd name="connsiteY1" fmla="*/ 564 h 1109521"/>
              <a:gd name="connsiteX2" fmla="*/ 685800 w 685800"/>
              <a:gd name="connsiteY2" fmla="*/ 82535 h 1109521"/>
              <a:gd name="connsiteX3" fmla="*/ 432318 w 685800"/>
              <a:gd name="connsiteY3" fmla="*/ 457399 h 1109521"/>
              <a:gd name="connsiteX4" fmla="*/ 433754 w 685800"/>
              <a:gd name="connsiteY4" fmla="*/ 741586 h 1109521"/>
              <a:gd name="connsiteX5" fmla="*/ 685800 w 685800"/>
              <a:gd name="connsiteY5" fmla="*/ 1109521 h 1109521"/>
              <a:gd name="connsiteX6" fmla="*/ 0 w 685800"/>
              <a:gd name="connsiteY6" fmla="*/ 1109521 h 1109521"/>
              <a:gd name="connsiteX7" fmla="*/ 247795 w 685800"/>
              <a:gd name="connsiteY7" fmla="*/ 744535 h 1109521"/>
              <a:gd name="connsiteX8" fmla="*/ 250475 w 685800"/>
              <a:gd name="connsiteY8" fmla="*/ 457412 h 1109521"/>
              <a:gd name="connsiteX9" fmla="*/ 0 w 685800"/>
              <a:gd name="connsiteY9" fmla="*/ 82535 h 1109521"/>
              <a:gd name="connsiteX0" fmla="*/ 0 w 685800"/>
              <a:gd name="connsiteY0" fmla="*/ 82535 h 1109521"/>
              <a:gd name="connsiteX1" fmla="*/ 315344 w 685800"/>
              <a:gd name="connsiteY1" fmla="*/ 564 h 1109521"/>
              <a:gd name="connsiteX2" fmla="*/ 685800 w 685800"/>
              <a:gd name="connsiteY2" fmla="*/ 82535 h 1109521"/>
              <a:gd name="connsiteX3" fmla="*/ 432318 w 685800"/>
              <a:gd name="connsiteY3" fmla="*/ 457399 h 1109521"/>
              <a:gd name="connsiteX4" fmla="*/ 433754 w 685800"/>
              <a:gd name="connsiteY4" fmla="*/ 741586 h 1109521"/>
              <a:gd name="connsiteX5" fmla="*/ 685800 w 685800"/>
              <a:gd name="connsiteY5" fmla="*/ 1109521 h 1109521"/>
              <a:gd name="connsiteX6" fmla="*/ 0 w 685800"/>
              <a:gd name="connsiteY6" fmla="*/ 1109521 h 1109521"/>
              <a:gd name="connsiteX7" fmla="*/ 247795 w 685800"/>
              <a:gd name="connsiteY7" fmla="*/ 744535 h 1109521"/>
              <a:gd name="connsiteX8" fmla="*/ 250475 w 685800"/>
              <a:gd name="connsiteY8" fmla="*/ 457412 h 1109521"/>
              <a:gd name="connsiteX9" fmla="*/ 0 w 685800"/>
              <a:gd name="connsiteY9" fmla="*/ 82535 h 1109521"/>
              <a:gd name="connsiteX0" fmla="*/ 0 w 685800"/>
              <a:gd name="connsiteY0" fmla="*/ 82535 h 1109521"/>
              <a:gd name="connsiteX1" fmla="*/ 315344 w 685800"/>
              <a:gd name="connsiteY1" fmla="*/ 564 h 1109521"/>
              <a:gd name="connsiteX2" fmla="*/ 685800 w 685800"/>
              <a:gd name="connsiteY2" fmla="*/ 82535 h 1109521"/>
              <a:gd name="connsiteX3" fmla="*/ 432318 w 685800"/>
              <a:gd name="connsiteY3" fmla="*/ 457399 h 1109521"/>
              <a:gd name="connsiteX4" fmla="*/ 433754 w 685800"/>
              <a:gd name="connsiteY4" fmla="*/ 741586 h 1109521"/>
              <a:gd name="connsiteX5" fmla="*/ 685800 w 685800"/>
              <a:gd name="connsiteY5" fmla="*/ 1109521 h 1109521"/>
              <a:gd name="connsiteX6" fmla="*/ 0 w 685800"/>
              <a:gd name="connsiteY6" fmla="*/ 1109521 h 1109521"/>
              <a:gd name="connsiteX7" fmla="*/ 247795 w 685800"/>
              <a:gd name="connsiteY7" fmla="*/ 744535 h 1109521"/>
              <a:gd name="connsiteX8" fmla="*/ 250475 w 685800"/>
              <a:gd name="connsiteY8" fmla="*/ 457412 h 1109521"/>
              <a:gd name="connsiteX9" fmla="*/ 0 w 685800"/>
              <a:gd name="connsiteY9" fmla="*/ 82535 h 1109521"/>
              <a:gd name="connsiteX0" fmla="*/ 0 w 685800"/>
              <a:gd name="connsiteY0" fmla="*/ 82535 h 1109521"/>
              <a:gd name="connsiteX1" fmla="*/ 336835 w 685800"/>
              <a:gd name="connsiteY1" fmla="*/ 564 h 1109521"/>
              <a:gd name="connsiteX2" fmla="*/ 685800 w 685800"/>
              <a:gd name="connsiteY2" fmla="*/ 82535 h 1109521"/>
              <a:gd name="connsiteX3" fmla="*/ 432318 w 685800"/>
              <a:gd name="connsiteY3" fmla="*/ 457399 h 1109521"/>
              <a:gd name="connsiteX4" fmla="*/ 433754 w 685800"/>
              <a:gd name="connsiteY4" fmla="*/ 741586 h 1109521"/>
              <a:gd name="connsiteX5" fmla="*/ 685800 w 685800"/>
              <a:gd name="connsiteY5" fmla="*/ 1109521 h 1109521"/>
              <a:gd name="connsiteX6" fmla="*/ 0 w 685800"/>
              <a:gd name="connsiteY6" fmla="*/ 1109521 h 1109521"/>
              <a:gd name="connsiteX7" fmla="*/ 247795 w 685800"/>
              <a:gd name="connsiteY7" fmla="*/ 744535 h 1109521"/>
              <a:gd name="connsiteX8" fmla="*/ 250475 w 685800"/>
              <a:gd name="connsiteY8" fmla="*/ 457412 h 1109521"/>
              <a:gd name="connsiteX9" fmla="*/ 0 w 685800"/>
              <a:gd name="connsiteY9" fmla="*/ 82535 h 1109521"/>
              <a:gd name="connsiteX0" fmla="*/ 0 w 685800"/>
              <a:gd name="connsiteY0" fmla="*/ 81981 h 1108967"/>
              <a:gd name="connsiteX1" fmla="*/ 336835 w 685800"/>
              <a:gd name="connsiteY1" fmla="*/ 10 h 1108967"/>
              <a:gd name="connsiteX2" fmla="*/ 685800 w 685800"/>
              <a:gd name="connsiteY2" fmla="*/ 81981 h 1108967"/>
              <a:gd name="connsiteX3" fmla="*/ 432318 w 685800"/>
              <a:gd name="connsiteY3" fmla="*/ 456845 h 1108967"/>
              <a:gd name="connsiteX4" fmla="*/ 433754 w 685800"/>
              <a:gd name="connsiteY4" fmla="*/ 741032 h 1108967"/>
              <a:gd name="connsiteX5" fmla="*/ 685800 w 685800"/>
              <a:gd name="connsiteY5" fmla="*/ 1108967 h 1108967"/>
              <a:gd name="connsiteX6" fmla="*/ 0 w 685800"/>
              <a:gd name="connsiteY6" fmla="*/ 1108967 h 1108967"/>
              <a:gd name="connsiteX7" fmla="*/ 247795 w 685800"/>
              <a:gd name="connsiteY7" fmla="*/ 743981 h 1108967"/>
              <a:gd name="connsiteX8" fmla="*/ 250475 w 685800"/>
              <a:gd name="connsiteY8" fmla="*/ 456858 h 1108967"/>
              <a:gd name="connsiteX9" fmla="*/ 0 w 685800"/>
              <a:gd name="connsiteY9" fmla="*/ 81981 h 1108967"/>
              <a:gd name="connsiteX0" fmla="*/ 12267 w 698067"/>
              <a:gd name="connsiteY0" fmla="*/ 81981 h 1108967"/>
              <a:gd name="connsiteX1" fmla="*/ 349102 w 698067"/>
              <a:gd name="connsiteY1" fmla="*/ 10 h 1108967"/>
              <a:gd name="connsiteX2" fmla="*/ 698067 w 698067"/>
              <a:gd name="connsiteY2" fmla="*/ 81981 h 1108967"/>
              <a:gd name="connsiteX3" fmla="*/ 444585 w 698067"/>
              <a:gd name="connsiteY3" fmla="*/ 456845 h 1108967"/>
              <a:gd name="connsiteX4" fmla="*/ 446021 w 698067"/>
              <a:gd name="connsiteY4" fmla="*/ 741032 h 1108967"/>
              <a:gd name="connsiteX5" fmla="*/ 698067 w 698067"/>
              <a:gd name="connsiteY5" fmla="*/ 1108967 h 1108967"/>
              <a:gd name="connsiteX6" fmla="*/ 12267 w 698067"/>
              <a:gd name="connsiteY6" fmla="*/ 1108967 h 1108967"/>
              <a:gd name="connsiteX7" fmla="*/ 260062 w 698067"/>
              <a:gd name="connsiteY7" fmla="*/ 743981 h 1108967"/>
              <a:gd name="connsiteX8" fmla="*/ 262742 w 698067"/>
              <a:gd name="connsiteY8" fmla="*/ 456858 h 1108967"/>
              <a:gd name="connsiteX9" fmla="*/ 12267 w 698067"/>
              <a:gd name="connsiteY9" fmla="*/ 81981 h 1108967"/>
              <a:gd name="connsiteX0" fmla="*/ 12267 w 698090"/>
              <a:gd name="connsiteY0" fmla="*/ 142200 h 1169186"/>
              <a:gd name="connsiteX1" fmla="*/ 349102 w 698090"/>
              <a:gd name="connsiteY1" fmla="*/ 60229 h 1169186"/>
              <a:gd name="connsiteX2" fmla="*/ 698067 w 698090"/>
              <a:gd name="connsiteY2" fmla="*/ 142200 h 1169186"/>
              <a:gd name="connsiteX3" fmla="*/ 444585 w 698090"/>
              <a:gd name="connsiteY3" fmla="*/ 517064 h 1169186"/>
              <a:gd name="connsiteX4" fmla="*/ 446021 w 698090"/>
              <a:gd name="connsiteY4" fmla="*/ 801251 h 1169186"/>
              <a:gd name="connsiteX5" fmla="*/ 698067 w 698090"/>
              <a:gd name="connsiteY5" fmla="*/ 1169186 h 1169186"/>
              <a:gd name="connsiteX6" fmla="*/ 12267 w 698090"/>
              <a:gd name="connsiteY6" fmla="*/ 1169186 h 1169186"/>
              <a:gd name="connsiteX7" fmla="*/ 260062 w 698090"/>
              <a:gd name="connsiteY7" fmla="*/ 804200 h 1169186"/>
              <a:gd name="connsiteX8" fmla="*/ 262742 w 698090"/>
              <a:gd name="connsiteY8" fmla="*/ 517077 h 1169186"/>
              <a:gd name="connsiteX9" fmla="*/ 12267 w 698090"/>
              <a:gd name="connsiteY9" fmla="*/ 142200 h 1169186"/>
              <a:gd name="connsiteX0" fmla="*/ 12267 w 702600"/>
              <a:gd name="connsiteY0" fmla="*/ 88786 h 1115772"/>
              <a:gd name="connsiteX1" fmla="*/ 349102 w 702600"/>
              <a:gd name="connsiteY1" fmla="*/ 6815 h 1115772"/>
              <a:gd name="connsiteX2" fmla="*/ 698067 w 702600"/>
              <a:gd name="connsiteY2" fmla="*/ 88786 h 1115772"/>
              <a:gd name="connsiteX3" fmla="*/ 444585 w 702600"/>
              <a:gd name="connsiteY3" fmla="*/ 463650 h 1115772"/>
              <a:gd name="connsiteX4" fmla="*/ 446021 w 702600"/>
              <a:gd name="connsiteY4" fmla="*/ 747837 h 1115772"/>
              <a:gd name="connsiteX5" fmla="*/ 698067 w 702600"/>
              <a:gd name="connsiteY5" fmla="*/ 1115772 h 1115772"/>
              <a:gd name="connsiteX6" fmla="*/ 12267 w 702600"/>
              <a:gd name="connsiteY6" fmla="*/ 1115772 h 1115772"/>
              <a:gd name="connsiteX7" fmla="*/ 260062 w 702600"/>
              <a:gd name="connsiteY7" fmla="*/ 750786 h 1115772"/>
              <a:gd name="connsiteX8" fmla="*/ 262742 w 702600"/>
              <a:gd name="connsiteY8" fmla="*/ 463663 h 1115772"/>
              <a:gd name="connsiteX9" fmla="*/ 12267 w 702600"/>
              <a:gd name="connsiteY9" fmla="*/ 88786 h 1115772"/>
              <a:gd name="connsiteX0" fmla="*/ 12267 w 698067"/>
              <a:gd name="connsiteY0" fmla="*/ 87668 h 1114654"/>
              <a:gd name="connsiteX1" fmla="*/ 349102 w 698067"/>
              <a:gd name="connsiteY1" fmla="*/ 5697 h 1114654"/>
              <a:gd name="connsiteX2" fmla="*/ 616401 w 698067"/>
              <a:gd name="connsiteY2" fmla="*/ 186791 h 1114654"/>
              <a:gd name="connsiteX3" fmla="*/ 444585 w 698067"/>
              <a:gd name="connsiteY3" fmla="*/ 462532 h 1114654"/>
              <a:gd name="connsiteX4" fmla="*/ 446021 w 698067"/>
              <a:gd name="connsiteY4" fmla="*/ 746719 h 1114654"/>
              <a:gd name="connsiteX5" fmla="*/ 698067 w 698067"/>
              <a:gd name="connsiteY5" fmla="*/ 1114654 h 1114654"/>
              <a:gd name="connsiteX6" fmla="*/ 12267 w 698067"/>
              <a:gd name="connsiteY6" fmla="*/ 1114654 h 1114654"/>
              <a:gd name="connsiteX7" fmla="*/ 260062 w 698067"/>
              <a:gd name="connsiteY7" fmla="*/ 749668 h 1114654"/>
              <a:gd name="connsiteX8" fmla="*/ 262742 w 698067"/>
              <a:gd name="connsiteY8" fmla="*/ 462545 h 1114654"/>
              <a:gd name="connsiteX9" fmla="*/ 12267 w 698067"/>
              <a:gd name="connsiteY9" fmla="*/ 87668 h 1114654"/>
              <a:gd name="connsiteX0" fmla="*/ 12267 w 698067"/>
              <a:gd name="connsiteY0" fmla="*/ 87668 h 1114654"/>
              <a:gd name="connsiteX1" fmla="*/ 349102 w 698067"/>
              <a:gd name="connsiteY1" fmla="*/ 5697 h 1114654"/>
              <a:gd name="connsiteX2" fmla="*/ 616401 w 698067"/>
              <a:gd name="connsiteY2" fmla="*/ 186791 h 1114654"/>
              <a:gd name="connsiteX3" fmla="*/ 444585 w 698067"/>
              <a:gd name="connsiteY3" fmla="*/ 462532 h 1114654"/>
              <a:gd name="connsiteX4" fmla="*/ 446021 w 698067"/>
              <a:gd name="connsiteY4" fmla="*/ 746719 h 1114654"/>
              <a:gd name="connsiteX5" fmla="*/ 698067 w 698067"/>
              <a:gd name="connsiteY5" fmla="*/ 1114654 h 1114654"/>
              <a:gd name="connsiteX6" fmla="*/ 12267 w 698067"/>
              <a:gd name="connsiteY6" fmla="*/ 1114654 h 1114654"/>
              <a:gd name="connsiteX7" fmla="*/ 260062 w 698067"/>
              <a:gd name="connsiteY7" fmla="*/ 749668 h 1114654"/>
              <a:gd name="connsiteX8" fmla="*/ 262742 w 698067"/>
              <a:gd name="connsiteY8" fmla="*/ 462545 h 1114654"/>
              <a:gd name="connsiteX9" fmla="*/ 12267 w 698067"/>
              <a:gd name="connsiteY9" fmla="*/ 87668 h 1114654"/>
              <a:gd name="connsiteX0" fmla="*/ 90263 w 685800"/>
              <a:gd name="connsiteY0" fmla="*/ 181094 h 1108957"/>
              <a:gd name="connsiteX1" fmla="*/ 336835 w 685800"/>
              <a:gd name="connsiteY1" fmla="*/ 0 h 1108957"/>
              <a:gd name="connsiteX2" fmla="*/ 604134 w 685800"/>
              <a:gd name="connsiteY2" fmla="*/ 181094 h 1108957"/>
              <a:gd name="connsiteX3" fmla="*/ 432318 w 685800"/>
              <a:gd name="connsiteY3" fmla="*/ 456835 h 1108957"/>
              <a:gd name="connsiteX4" fmla="*/ 433754 w 685800"/>
              <a:gd name="connsiteY4" fmla="*/ 741022 h 1108957"/>
              <a:gd name="connsiteX5" fmla="*/ 685800 w 685800"/>
              <a:gd name="connsiteY5" fmla="*/ 1108957 h 1108957"/>
              <a:gd name="connsiteX6" fmla="*/ 0 w 685800"/>
              <a:gd name="connsiteY6" fmla="*/ 1108957 h 1108957"/>
              <a:gd name="connsiteX7" fmla="*/ 247795 w 685800"/>
              <a:gd name="connsiteY7" fmla="*/ 743971 h 1108957"/>
              <a:gd name="connsiteX8" fmla="*/ 250475 w 685800"/>
              <a:gd name="connsiteY8" fmla="*/ 456848 h 1108957"/>
              <a:gd name="connsiteX9" fmla="*/ 90263 w 685800"/>
              <a:gd name="connsiteY9" fmla="*/ 181094 h 1108957"/>
              <a:gd name="connsiteX0" fmla="*/ 90263 w 685800"/>
              <a:gd name="connsiteY0" fmla="*/ 181094 h 1108957"/>
              <a:gd name="connsiteX1" fmla="*/ 336835 w 685800"/>
              <a:gd name="connsiteY1" fmla="*/ 0 h 1108957"/>
              <a:gd name="connsiteX2" fmla="*/ 604134 w 685800"/>
              <a:gd name="connsiteY2" fmla="*/ 181094 h 1108957"/>
              <a:gd name="connsiteX3" fmla="*/ 432318 w 685800"/>
              <a:gd name="connsiteY3" fmla="*/ 456835 h 1108957"/>
              <a:gd name="connsiteX4" fmla="*/ 433754 w 685800"/>
              <a:gd name="connsiteY4" fmla="*/ 741022 h 1108957"/>
              <a:gd name="connsiteX5" fmla="*/ 685800 w 685800"/>
              <a:gd name="connsiteY5" fmla="*/ 1108957 h 1108957"/>
              <a:gd name="connsiteX6" fmla="*/ 0 w 685800"/>
              <a:gd name="connsiteY6" fmla="*/ 1108957 h 1108957"/>
              <a:gd name="connsiteX7" fmla="*/ 247795 w 685800"/>
              <a:gd name="connsiteY7" fmla="*/ 743971 h 1108957"/>
              <a:gd name="connsiteX8" fmla="*/ 250475 w 685800"/>
              <a:gd name="connsiteY8" fmla="*/ 456848 h 1108957"/>
              <a:gd name="connsiteX9" fmla="*/ 90263 w 685800"/>
              <a:gd name="connsiteY9" fmla="*/ 181094 h 1108957"/>
              <a:gd name="connsiteX0" fmla="*/ 90263 w 685800"/>
              <a:gd name="connsiteY0" fmla="*/ 181094 h 1108957"/>
              <a:gd name="connsiteX1" fmla="*/ 336835 w 685800"/>
              <a:gd name="connsiteY1" fmla="*/ 0 h 1108957"/>
              <a:gd name="connsiteX2" fmla="*/ 604134 w 685800"/>
              <a:gd name="connsiteY2" fmla="*/ 181094 h 1108957"/>
              <a:gd name="connsiteX3" fmla="*/ 432318 w 685800"/>
              <a:gd name="connsiteY3" fmla="*/ 456835 h 1108957"/>
              <a:gd name="connsiteX4" fmla="*/ 433754 w 685800"/>
              <a:gd name="connsiteY4" fmla="*/ 741022 h 1108957"/>
              <a:gd name="connsiteX5" fmla="*/ 685800 w 685800"/>
              <a:gd name="connsiteY5" fmla="*/ 1108957 h 1108957"/>
              <a:gd name="connsiteX6" fmla="*/ 0 w 685800"/>
              <a:gd name="connsiteY6" fmla="*/ 1108957 h 1108957"/>
              <a:gd name="connsiteX7" fmla="*/ 247795 w 685800"/>
              <a:gd name="connsiteY7" fmla="*/ 743971 h 1108957"/>
              <a:gd name="connsiteX8" fmla="*/ 250475 w 685800"/>
              <a:gd name="connsiteY8" fmla="*/ 456848 h 1108957"/>
              <a:gd name="connsiteX9" fmla="*/ 90263 w 685800"/>
              <a:gd name="connsiteY9" fmla="*/ 181094 h 1108957"/>
              <a:gd name="connsiteX0" fmla="*/ 90263 w 685800"/>
              <a:gd name="connsiteY0" fmla="*/ 181094 h 1108957"/>
              <a:gd name="connsiteX1" fmla="*/ 336835 w 685800"/>
              <a:gd name="connsiteY1" fmla="*/ 0 h 1108957"/>
              <a:gd name="connsiteX2" fmla="*/ 604134 w 685800"/>
              <a:gd name="connsiteY2" fmla="*/ 181094 h 1108957"/>
              <a:gd name="connsiteX3" fmla="*/ 432318 w 685800"/>
              <a:gd name="connsiteY3" fmla="*/ 456835 h 1108957"/>
              <a:gd name="connsiteX4" fmla="*/ 433754 w 685800"/>
              <a:gd name="connsiteY4" fmla="*/ 741022 h 1108957"/>
              <a:gd name="connsiteX5" fmla="*/ 685800 w 685800"/>
              <a:gd name="connsiteY5" fmla="*/ 1108957 h 1108957"/>
              <a:gd name="connsiteX6" fmla="*/ 0 w 685800"/>
              <a:gd name="connsiteY6" fmla="*/ 1108957 h 1108957"/>
              <a:gd name="connsiteX7" fmla="*/ 247795 w 685800"/>
              <a:gd name="connsiteY7" fmla="*/ 743971 h 1108957"/>
              <a:gd name="connsiteX8" fmla="*/ 250475 w 685800"/>
              <a:gd name="connsiteY8" fmla="*/ 456848 h 1108957"/>
              <a:gd name="connsiteX9" fmla="*/ 90263 w 685800"/>
              <a:gd name="connsiteY9" fmla="*/ 181094 h 1108957"/>
              <a:gd name="connsiteX0" fmla="*/ 90263 w 685800"/>
              <a:gd name="connsiteY0" fmla="*/ 181094 h 1108957"/>
              <a:gd name="connsiteX1" fmla="*/ 336835 w 685800"/>
              <a:gd name="connsiteY1" fmla="*/ 0 h 1108957"/>
              <a:gd name="connsiteX2" fmla="*/ 604134 w 685800"/>
              <a:gd name="connsiteY2" fmla="*/ 181094 h 1108957"/>
              <a:gd name="connsiteX3" fmla="*/ 432318 w 685800"/>
              <a:gd name="connsiteY3" fmla="*/ 456835 h 1108957"/>
              <a:gd name="connsiteX4" fmla="*/ 433754 w 685800"/>
              <a:gd name="connsiteY4" fmla="*/ 741022 h 1108957"/>
              <a:gd name="connsiteX5" fmla="*/ 685800 w 685800"/>
              <a:gd name="connsiteY5" fmla="*/ 1108957 h 1108957"/>
              <a:gd name="connsiteX6" fmla="*/ 0 w 685800"/>
              <a:gd name="connsiteY6" fmla="*/ 1108957 h 1108957"/>
              <a:gd name="connsiteX7" fmla="*/ 247795 w 685800"/>
              <a:gd name="connsiteY7" fmla="*/ 743971 h 1108957"/>
              <a:gd name="connsiteX8" fmla="*/ 250475 w 685800"/>
              <a:gd name="connsiteY8" fmla="*/ 456848 h 1108957"/>
              <a:gd name="connsiteX9" fmla="*/ 90263 w 685800"/>
              <a:gd name="connsiteY9" fmla="*/ 181094 h 1108957"/>
              <a:gd name="connsiteX0" fmla="*/ 94561 w 685800"/>
              <a:gd name="connsiteY0" fmla="*/ 187117 h 1108973"/>
              <a:gd name="connsiteX1" fmla="*/ 336835 w 685800"/>
              <a:gd name="connsiteY1" fmla="*/ 16 h 1108973"/>
              <a:gd name="connsiteX2" fmla="*/ 604134 w 685800"/>
              <a:gd name="connsiteY2" fmla="*/ 181110 h 1108973"/>
              <a:gd name="connsiteX3" fmla="*/ 432318 w 685800"/>
              <a:gd name="connsiteY3" fmla="*/ 456851 h 1108973"/>
              <a:gd name="connsiteX4" fmla="*/ 433754 w 685800"/>
              <a:gd name="connsiteY4" fmla="*/ 741038 h 1108973"/>
              <a:gd name="connsiteX5" fmla="*/ 685800 w 685800"/>
              <a:gd name="connsiteY5" fmla="*/ 1108973 h 1108973"/>
              <a:gd name="connsiteX6" fmla="*/ 0 w 685800"/>
              <a:gd name="connsiteY6" fmla="*/ 1108973 h 1108973"/>
              <a:gd name="connsiteX7" fmla="*/ 247795 w 685800"/>
              <a:gd name="connsiteY7" fmla="*/ 743987 h 1108973"/>
              <a:gd name="connsiteX8" fmla="*/ 250475 w 685800"/>
              <a:gd name="connsiteY8" fmla="*/ 456864 h 1108973"/>
              <a:gd name="connsiteX9" fmla="*/ 94561 w 685800"/>
              <a:gd name="connsiteY9" fmla="*/ 187117 h 1108973"/>
              <a:gd name="connsiteX0" fmla="*/ 94561 w 685800"/>
              <a:gd name="connsiteY0" fmla="*/ 187335 h 1109191"/>
              <a:gd name="connsiteX1" fmla="*/ 336835 w 685800"/>
              <a:gd name="connsiteY1" fmla="*/ 234 h 1109191"/>
              <a:gd name="connsiteX2" fmla="*/ 604134 w 685800"/>
              <a:gd name="connsiteY2" fmla="*/ 181328 h 1109191"/>
              <a:gd name="connsiteX3" fmla="*/ 432318 w 685800"/>
              <a:gd name="connsiteY3" fmla="*/ 457069 h 1109191"/>
              <a:gd name="connsiteX4" fmla="*/ 433754 w 685800"/>
              <a:gd name="connsiteY4" fmla="*/ 741256 h 1109191"/>
              <a:gd name="connsiteX5" fmla="*/ 685800 w 685800"/>
              <a:gd name="connsiteY5" fmla="*/ 1109191 h 1109191"/>
              <a:gd name="connsiteX6" fmla="*/ 0 w 685800"/>
              <a:gd name="connsiteY6" fmla="*/ 1109191 h 1109191"/>
              <a:gd name="connsiteX7" fmla="*/ 247795 w 685800"/>
              <a:gd name="connsiteY7" fmla="*/ 744205 h 1109191"/>
              <a:gd name="connsiteX8" fmla="*/ 250475 w 685800"/>
              <a:gd name="connsiteY8" fmla="*/ 457082 h 1109191"/>
              <a:gd name="connsiteX9" fmla="*/ 94561 w 685800"/>
              <a:gd name="connsiteY9" fmla="*/ 187335 h 1109191"/>
              <a:gd name="connsiteX0" fmla="*/ 94561 w 685800"/>
              <a:gd name="connsiteY0" fmla="*/ 187118 h 1108974"/>
              <a:gd name="connsiteX1" fmla="*/ 336835 w 685800"/>
              <a:gd name="connsiteY1" fmla="*/ 17 h 1108974"/>
              <a:gd name="connsiteX2" fmla="*/ 604134 w 685800"/>
              <a:gd name="connsiteY2" fmla="*/ 181111 h 1108974"/>
              <a:gd name="connsiteX3" fmla="*/ 432318 w 685800"/>
              <a:gd name="connsiteY3" fmla="*/ 456852 h 1108974"/>
              <a:gd name="connsiteX4" fmla="*/ 433754 w 685800"/>
              <a:gd name="connsiteY4" fmla="*/ 741039 h 1108974"/>
              <a:gd name="connsiteX5" fmla="*/ 685800 w 685800"/>
              <a:gd name="connsiteY5" fmla="*/ 1108974 h 1108974"/>
              <a:gd name="connsiteX6" fmla="*/ 0 w 685800"/>
              <a:gd name="connsiteY6" fmla="*/ 1108974 h 1108974"/>
              <a:gd name="connsiteX7" fmla="*/ 247795 w 685800"/>
              <a:gd name="connsiteY7" fmla="*/ 743988 h 1108974"/>
              <a:gd name="connsiteX8" fmla="*/ 250475 w 685800"/>
              <a:gd name="connsiteY8" fmla="*/ 456865 h 1108974"/>
              <a:gd name="connsiteX9" fmla="*/ 94561 w 685800"/>
              <a:gd name="connsiteY9" fmla="*/ 187118 h 1108974"/>
              <a:gd name="connsiteX0" fmla="*/ 94561 w 685800"/>
              <a:gd name="connsiteY0" fmla="*/ 184102 h 1108962"/>
              <a:gd name="connsiteX1" fmla="*/ 336835 w 685800"/>
              <a:gd name="connsiteY1" fmla="*/ 5 h 1108962"/>
              <a:gd name="connsiteX2" fmla="*/ 604134 w 685800"/>
              <a:gd name="connsiteY2" fmla="*/ 181099 h 1108962"/>
              <a:gd name="connsiteX3" fmla="*/ 432318 w 685800"/>
              <a:gd name="connsiteY3" fmla="*/ 456840 h 1108962"/>
              <a:gd name="connsiteX4" fmla="*/ 433754 w 685800"/>
              <a:gd name="connsiteY4" fmla="*/ 741027 h 1108962"/>
              <a:gd name="connsiteX5" fmla="*/ 685800 w 685800"/>
              <a:gd name="connsiteY5" fmla="*/ 1108962 h 1108962"/>
              <a:gd name="connsiteX6" fmla="*/ 0 w 685800"/>
              <a:gd name="connsiteY6" fmla="*/ 1108962 h 1108962"/>
              <a:gd name="connsiteX7" fmla="*/ 247795 w 685800"/>
              <a:gd name="connsiteY7" fmla="*/ 743976 h 1108962"/>
              <a:gd name="connsiteX8" fmla="*/ 250475 w 685800"/>
              <a:gd name="connsiteY8" fmla="*/ 456853 h 1108962"/>
              <a:gd name="connsiteX9" fmla="*/ 94561 w 685800"/>
              <a:gd name="connsiteY9" fmla="*/ 184102 h 1108962"/>
              <a:gd name="connsiteX0" fmla="*/ 3022 w 594261"/>
              <a:gd name="connsiteY0" fmla="*/ 184102 h 1108962"/>
              <a:gd name="connsiteX1" fmla="*/ 245296 w 594261"/>
              <a:gd name="connsiteY1" fmla="*/ 5 h 1108962"/>
              <a:gd name="connsiteX2" fmla="*/ 512595 w 594261"/>
              <a:gd name="connsiteY2" fmla="*/ 181099 h 1108962"/>
              <a:gd name="connsiteX3" fmla="*/ 340779 w 594261"/>
              <a:gd name="connsiteY3" fmla="*/ 456840 h 1108962"/>
              <a:gd name="connsiteX4" fmla="*/ 342215 w 594261"/>
              <a:gd name="connsiteY4" fmla="*/ 741027 h 1108962"/>
              <a:gd name="connsiteX5" fmla="*/ 594261 w 594261"/>
              <a:gd name="connsiteY5" fmla="*/ 1108962 h 1108962"/>
              <a:gd name="connsiteX6" fmla="*/ 0 w 594261"/>
              <a:gd name="connsiteY6" fmla="*/ 981022 h 1108962"/>
              <a:gd name="connsiteX7" fmla="*/ 156256 w 594261"/>
              <a:gd name="connsiteY7" fmla="*/ 743976 h 1108962"/>
              <a:gd name="connsiteX8" fmla="*/ 158936 w 594261"/>
              <a:gd name="connsiteY8" fmla="*/ 456853 h 1108962"/>
              <a:gd name="connsiteX9" fmla="*/ 3022 w 594261"/>
              <a:gd name="connsiteY9" fmla="*/ 184102 h 1108962"/>
              <a:gd name="connsiteX0" fmla="*/ 3022 w 512765"/>
              <a:gd name="connsiteY0" fmla="*/ 184102 h 981022"/>
              <a:gd name="connsiteX1" fmla="*/ 245296 w 512765"/>
              <a:gd name="connsiteY1" fmla="*/ 5 h 981022"/>
              <a:gd name="connsiteX2" fmla="*/ 512595 w 512765"/>
              <a:gd name="connsiteY2" fmla="*/ 181099 h 981022"/>
              <a:gd name="connsiteX3" fmla="*/ 340779 w 512765"/>
              <a:gd name="connsiteY3" fmla="*/ 456840 h 981022"/>
              <a:gd name="connsiteX4" fmla="*/ 342215 w 512765"/>
              <a:gd name="connsiteY4" fmla="*/ 741027 h 981022"/>
              <a:gd name="connsiteX5" fmla="*/ 512192 w 512765"/>
              <a:gd name="connsiteY5" fmla="*/ 976610 h 981022"/>
              <a:gd name="connsiteX6" fmla="*/ 0 w 512765"/>
              <a:gd name="connsiteY6" fmla="*/ 981022 h 981022"/>
              <a:gd name="connsiteX7" fmla="*/ 156256 w 512765"/>
              <a:gd name="connsiteY7" fmla="*/ 743976 h 981022"/>
              <a:gd name="connsiteX8" fmla="*/ 158936 w 512765"/>
              <a:gd name="connsiteY8" fmla="*/ 456853 h 981022"/>
              <a:gd name="connsiteX9" fmla="*/ 3022 w 512765"/>
              <a:gd name="connsiteY9" fmla="*/ 184102 h 981022"/>
              <a:gd name="connsiteX0" fmla="*/ 3022 w 516099"/>
              <a:gd name="connsiteY0" fmla="*/ 184102 h 981022"/>
              <a:gd name="connsiteX1" fmla="*/ 245296 w 516099"/>
              <a:gd name="connsiteY1" fmla="*/ 5 h 981022"/>
              <a:gd name="connsiteX2" fmla="*/ 512595 w 516099"/>
              <a:gd name="connsiteY2" fmla="*/ 181099 h 981022"/>
              <a:gd name="connsiteX3" fmla="*/ 340779 w 516099"/>
              <a:gd name="connsiteY3" fmla="*/ 456840 h 981022"/>
              <a:gd name="connsiteX4" fmla="*/ 342215 w 516099"/>
              <a:gd name="connsiteY4" fmla="*/ 741027 h 981022"/>
              <a:gd name="connsiteX5" fmla="*/ 512192 w 516099"/>
              <a:gd name="connsiteY5" fmla="*/ 976610 h 981022"/>
              <a:gd name="connsiteX6" fmla="*/ 150668 w 516099"/>
              <a:gd name="connsiteY6" fmla="*/ 979224 h 981022"/>
              <a:gd name="connsiteX7" fmla="*/ 0 w 516099"/>
              <a:gd name="connsiteY7" fmla="*/ 981022 h 981022"/>
              <a:gd name="connsiteX8" fmla="*/ 156256 w 516099"/>
              <a:gd name="connsiteY8" fmla="*/ 743976 h 981022"/>
              <a:gd name="connsiteX9" fmla="*/ 158936 w 516099"/>
              <a:gd name="connsiteY9" fmla="*/ 456853 h 981022"/>
              <a:gd name="connsiteX10" fmla="*/ 3022 w 516099"/>
              <a:gd name="connsiteY10" fmla="*/ 184102 h 981022"/>
              <a:gd name="connsiteX0" fmla="*/ 3022 w 516099"/>
              <a:gd name="connsiteY0" fmla="*/ 184102 h 1171134"/>
              <a:gd name="connsiteX1" fmla="*/ 245296 w 516099"/>
              <a:gd name="connsiteY1" fmla="*/ 5 h 1171134"/>
              <a:gd name="connsiteX2" fmla="*/ 512595 w 516099"/>
              <a:gd name="connsiteY2" fmla="*/ 181099 h 1171134"/>
              <a:gd name="connsiteX3" fmla="*/ 340779 w 516099"/>
              <a:gd name="connsiteY3" fmla="*/ 456840 h 1171134"/>
              <a:gd name="connsiteX4" fmla="*/ 342215 w 516099"/>
              <a:gd name="connsiteY4" fmla="*/ 741027 h 1171134"/>
              <a:gd name="connsiteX5" fmla="*/ 512192 w 516099"/>
              <a:gd name="connsiteY5" fmla="*/ 976610 h 1171134"/>
              <a:gd name="connsiteX6" fmla="*/ 251676 w 516099"/>
              <a:gd name="connsiteY6" fmla="*/ 1171134 h 1171134"/>
              <a:gd name="connsiteX7" fmla="*/ 0 w 516099"/>
              <a:gd name="connsiteY7" fmla="*/ 981022 h 1171134"/>
              <a:gd name="connsiteX8" fmla="*/ 156256 w 516099"/>
              <a:gd name="connsiteY8" fmla="*/ 743976 h 1171134"/>
              <a:gd name="connsiteX9" fmla="*/ 158936 w 516099"/>
              <a:gd name="connsiteY9" fmla="*/ 456853 h 1171134"/>
              <a:gd name="connsiteX10" fmla="*/ 3022 w 516099"/>
              <a:gd name="connsiteY10" fmla="*/ 184102 h 1171134"/>
              <a:gd name="connsiteX0" fmla="*/ 3022 w 516099"/>
              <a:gd name="connsiteY0" fmla="*/ 184102 h 1157899"/>
              <a:gd name="connsiteX1" fmla="*/ 245296 w 516099"/>
              <a:gd name="connsiteY1" fmla="*/ 5 h 1157899"/>
              <a:gd name="connsiteX2" fmla="*/ 512595 w 516099"/>
              <a:gd name="connsiteY2" fmla="*/ 181099 h 1157899"/>
              <a:gd name="connsiteX3" fmla="*/ 340779 w 516099"/>
              <a:gd name="connsiteY3" fmla="*/ 456840 h 1157899"/>
              <a:gd name="connsiteX4" fmla="*/ 342215 w 516099"/>
              <a:gd name="connsiteY4" fmla="*/ 741027 h 1157899"/>
              <a:gd name="connsiteX5" fmla="*/ 512192 w 516099"/>
              <a:gd name="connsiteY5" fmla="*/ 976610 h 1157899"/>
              <a:gd name="connsiteX6" fmla="*/ 251676 w 516099"/>
              <a:gd name="connsiteY6" fmla="*/ 1157899 h 1157899"/>
              <a:gd name="connsiteX7" fmla="*/ 0 w 516099"/>
              <a:gd name="connsiteY7" fmla="*/ 981022 h 1157899"/>
              <a:gd name="connsiteX8" fmla="*/ 156256 w 516099"/>
              <a:gd name="connsiteY8" fmla="*/ 743976 h 1157899"/>
              <a:gd name="connsiteX9" fmla="*/ 158936 w 516099"/>
              <a:gd name="connsiteY9" fmla="*/ 456853 h 1157899"/>
              <a:gd name="connsiteX10" fmla="*/ 3022 w 516099"/>
              <a:gd name="connsiteY10" fmla="*/ 184102 h 1157899"/>
              <a:gd name="connsiteX0" fmla="*/ 3022 w 516099"/>
              <a:gd name="connsiteY0" fmla="*/ 184102 h 1170761"/>
              <a:gd name="connsiteX1" fmla="*/ 245296 w 516099"/>
              <a:gd name="connsiteY1" fmla="*/ 5 h 1170761"/>
              <a:gd name="connsiteX2" fmla="*/ 512595 w 516099"/>
              <a:gd name="connsiteY2" fmla="*/ 181099 h 1170761"/>
              <a:gd name="connsiteX3" fmla="*/ 340779 w 516099"/>
              <a:gd name="connsiteY3" fmla="*/ 456840 h 1170761"/>
              <a:gd name="connsiteX4" fmla="*/ 342215 w 516099"/>
              <a:gd name="connsiteY4" fmla="*/ 741027 h 1170761"/>
              <a:gd name="connsiteX5" fmla="*/ 512192 w 516099"/>
              <a:gd name="connsiteY5" fmla="*/ 976610 h 1170761"/>
              <a:gd name="connsiteX6" fmla="*/ 251676 w 516099"/>
              <a:gd name="connsiteY6" fmla="*/ 1157899 h 1170761"/>
              <a:gd name="connsiteX7" fmla="*/ 0 w 516099"/>
              <a:gd name="connsiteY7" fmla="*/ 981022 h 1170761"/>
              <a:gd name="connsiteX8" fmla="*/ 156256 w 516099"/>
              <a:gd name="connsiteY8" fmla="*/ 743976 h 1170761"/>
              <a:gd name="connsiteX9" fmla="*/ 158936 w 516099"/>
              <a:gd name="connsiteY9" fmla="*/ 456853 h 1170761"/>
              <a:gd name="connsiteX10" fmla="*/ 3022 w 516099"/>
              <a:gd name="connsiteY10" fmla="*/ 184102 h 1170761"/>
              <a:gd name="connsiteX0" fmla="*/ 3022 w 516099"/>
              <a:gd name="connsiteY0" fmla="*/ 184102 h 1157904"/>
              <a:gd name="connsiteX1" fmla="*/ 245296 w 516099"/>
              <a:gd name="connsiteY1" fmla="*/ 5 h 1157904"/>
              <a:gd name="connsiteX2" fmla="*/ 512595 w 516099"/>
              <a:gd name="connsiteY2" fmla="*/ 181099 h 1157904"/>
              <a:gd name="connsiteX3" fmla="*/ 340779 w 516099"/>
              <a:gd name="connsiteY3" fmla="*/ 456840 h 1157904"/>
              <a:gd name="connsiteX4" fmla="*/ 342215 w 516099"/>
              <a:gd name="connsiteY4" fmla="*/ 741027 h 1157904"/>
              <a:gd name="connsiteX5" fmla="*/ 512192 w 516099"/>
              <a:gd name="connsiteY5" fmla="*/ 976610 h 1157904"/>
              <a:gd name="connsiteX6" fmla="*/ 251676 w 516099"/>
              <a:gd name="connsiteY6" fmla="*/ 1157899 h 1157904"/>
              <a:gd name="connsiteX7" fmla="*/ 0 w 516099"/>
              <a:gd name="connsiteY7" fmla="*/ 981022 h 1157904"/>
              <a:gd name="connsiteX8" fmla="*/ 156256 w 516099"/>
              <a:gd name="connsiteY8" fmla="*/ 743976 h 1157904"/>
              <a:gd name="connsiteX9" fmla="*/ 158936 w 516099"/>
              <a:gd name="connsiteY9" fmla="*/ 456853 h 1157904"/>
              <a:gd name="connsiteX10" fmla="*/ 3022 w 516099"/>
              <a:gd name="connsiteY10" fmla="*/ 184102 h 1157904"/>
              <a:gd name="connsiteX0" fmla="*/ 3022 w 512765"/>
              <a:gd name="connsiteY0" fmla="*/ 184102 h 1158561"/>
              <a:gd name="connsiteX1" fmla="*/ 245296 w 512765"/>
              <a:gd name="connsiteY1" fmla="*/ 5 h 1158561"/>
              <a:gd name="connsiteX2" fmla="*/ 512595 w 512765"/>
              <a:gd name="connsiteY2" fmla="*/ 181099 h 1158561"/>
              <a:gd name="connsiteX3" fmla="*/ 340779 w 512765"/>
              <a:gd name="connsiteY3" fmla="*/ 456840 h 1158561"/>
              <a:gd name="connsiteX4" fmla="*/ 342215 w 512765"/>
              <a:gd name="connsiteY4" fmla="*/ 741027 h 1158561"/>
              <a:gd name="connsiteX5" fmla="*/ 468001 w 512765"/>
              <a:gd name="connsiteY5" fmla="*/ 1031757 h 1158561"/>
              <a:gd name="connsiteX6" fmla="*/ 251676 w 512765"/>
              <a:gd name="connsiteY6" fmla="*/ 1157899 h 1158561"/>
              <a:gd name="connsiteX7" fmla="*/ 0 w 512765"/>
              <a:gd name="connsiteY7" fmla="*/ 981022 h 1158561"/>
              <a:gd name="connsiteX8" fmla="*/ 156256 w 512765"/>
              <a:gd name="connsiteY8" fmla="*/ 743976 h 1158561"/>
              <a:gd name="connsiteX9" fmla="*/ 158936 w 512765"/>
              <a:gd name="connsiteY9" fmla="*/ 456853 h 1158561"/>
              <a:gd name="connsiteX10" fmla="*/ 3022 w 512765"/>
              <a:gd name="connsiteY10" fmla="*/ 184102 h 1158561"/>
              <a:gd name="connsiteX0" fmla="*/ 3022 w 512765"/>
              <a:gd name="connsiteY0" fmla="*/ 184102 h 1158561"/>
              <a:gd name="connsiteX1" fmla="*/ 245296 w 512765"/>
              <a:gd name="connsiteY1" fmla="*/ 5 h 1158561"/>
              <a:gd name="connsiteX2" fmla="*/ 512595 w 512765"/>
              <a:gd name="connsiteY2" fmla="*/ 181099 h 1158561"/>
              <a:gd name="connsiteX3" fmla="*/ 340779 w 512765"/>
              <a:gd name="connsiteY3" fmla="*/ 456840 h 1158561"/>
              <a:gd name="connsiteX4" fmla="*/ 342215 w 512765"/>
              <a:gd name="connsiteY4" fmla="*/ 741027 h 1158561"/>
              <a:gd name="connsiteX5" fmla="*/ 468001 w 512765"/>
              <a:gd name="connsiteY5" fmla="*/ 1031757 h 1158561"/>
              <a:gd name="connsiteX6" fmla="*/ 251676 w 512765"/>
              <a:gd name="connsiteY6" fmla="*/ 1157899 h 1158561"/>
              <a:gd name="connsiteX7" fmla="*/ 0 w 512765"/>
              <a:gd name="connsiteY7" fmla="*/ 981022 h 1158561"/>
              <a:gd name="connsiteX8" fmla="*/ 156256 w 512765"/>
              <a:gd name="connsiteY8" fmla="*/ 743976 h 1158561"/>
              <a:gd name="connsiteX9" fmla="*/ 158936 w 512765"/>
              <a:gd name="connsiteY9" fmla="*/ 456853 h 1158561"/>
              <a:gd name="connsiteX10" fmla="*/ 3022 w 512765"/>
              <a:gd name="connsiteY10" fmla="*/ 184102 h 1158561"/>
              <a:gd name="connsiteX0" fmla="*/ 3022 w 531786"/>
              <a:gd name="connsiteY0" fmla="*/ 184102 h 1157907"/>
              <a:gd name="connsiteX1" fmla="*/ 245296 w 531786"/>
              <a:gd name="connsiteY1" fmla="*/ 5 h 1157907"/>
              <a:gd name="connsiteX2" fmla="*/ 512595 w 531786"/>
              <a:gd name="connsiteY2" fmla="*/ 181099 h 1157907"/>
              <a:gd name="connsiteX3" fmla="*/ 340779 w 531786"/>
              <a:gd name="connsiteY3" fmla="*/ 456840 h 1157907"/>
              <a:gd name="connsiteX4" fmla="*/ 342215 w 531786"/>
              <a:gd name="connsiteY4" fmla="*/ 741027 h 1157907"/>
              <a:gd name="connsiteX5" fmla="*/ 512192 w 531786"/>
              <a:gd name="connsiteY5" fmla="*/ 974404 h 1157907"/>
              <a:gd name="connsiteX6" fmla="*/ 251676 w 531786"/>
              <a:gd name="connsiteY6" fmla="*/ 1157899 h 1157907"/>
              <a:gd name="connsiteX7" fmla="*/ 0 w 531786"/>
              <a:gd name="connsiteY7" fmla="*/ 981022 h 1157907"/>
              <a:gd name="connsiteX8" fmla="*/ 156256 w 531786"/>
              <a:gd name="connsiteY8" fmla="*/ 743976 h 1157907"/>
              <a:gd name="connsiteX9" fmla="*/ 158936 w 531786"/>
              <a:gd name="connsiteY9" fmla="*/ 456853 h 1157907"/>
              <a:gd name="connsiteX10" fmla="*/ 3022 w 531786"/>
              <a:gd name="connsiteY10" fmla="*/ 184102 h 1157907"/>
              <a:gd name="connsiteX0" fmla="*/ 3022 w 512765"/>
              <a:gd name="connsiteY0" fmla="*/ 184102 h 1157907"/>
              <a:gd name="connsiteX1" fmla="*/ 245296 w 512765"/>
              <a:gd name="connsiteY1" fmla="*/ 5 h 1157907"/>
              <a:gd name="connsiteX2" fmla="*/ 512595 w 512765"/>
              <a:gd name="connsiteY2" fmla="*/ 181099 h 1157907"/>
              <a:gd name="connsiteX3" fmla="*/ 340779 w 512765"/>
              <a:gd name="connsiteY3" fmla="*/ 456840 h 1157907"/>
              <a:gd name="connsiteX4" fmla="*/ 342215 w 512765"/>
              <a:gd name="connsiteY4" fmla="*/ 741027 h 1157907"/>
              <a:gd name="connsiteX5" fmla="*/ 512192 w 512765"/>
              <a:gd name="connsiteY5" fmla="*/ 974404 h 1157907"/>
              <a:gd name="connsiteX6" fmla="*/ 251676 w 512765"/>
              <a:gd name="connsiteY6" fmla="*/ 1157899 h 1157907"/>
              <a:gd name="connsiteX7" fmla="*/ 0 w 512765"/>
              <a:gd name="connsiteY7" fmla="*/ 981022 h 1157907"/>
              <a:gd name="connsiteX8" fmla="*/ 156256 w 512765"/>
              <a:gd name="connsiteY8" fmla="*/ 743976 h 1157907"/>
              <a:gd name="connsiteX9" fmla="*/ 158936 w 512765"/>
              <a:gd name="connsiteY9" fmla="*/ 456853 h 1157907"/>
              <a:gd name="connsiteX10" fmla="*/ 3022 w 512765"/>
              <a:gd name="connsiteY10" fmla="*/ 184102 h 1157907"/>
              <a:gd name="connsiteX0" fmla="*/ 3023 w 512766"/>
              <a:gd name="connsiteY0" fmla="*/ 184102 h 1167768"/>
              <a:gd name="connsiteX1" fmla="*/ 245297 w 512766"/>
              <a:gd name="connsiteY1" fmla="*/ 5 h 1167768"/>
              <a:gd name="connsiteX2" fmla="*/ 512596 w 512766"/>
              <a:gd name="connsiteY2" fmla="*/ 181099 h 1167768"/>
              <a:gd name="connsiteX3" fmla="*/ 340780 w 512766"/>
              <a:gd name="connsiteY3" fmla="*/ 456840 h 1167768"/>
              <a:gd name="connsiteX4" fmla="*/ 342216 w 512766"/>
              <a:gd name="connsiteY4" fmla="*/ 741027 h 1167768"/>
              <a:gd name="connsiteX5" fmla="*/ 512193 w 512766"/>
              <a:gd name="connsiteY5" fmla="*/ 974404 h 1167768"/>
              <a:gd name="connsiteX6" fmla="*/ 251677 w 512766"/>
              <a:gd name="connsiteY6" fmla="*/ 1157899 h 1167768"/>
              <a:gd name="connsiteX7" fmla="*/ 1 w 512766"/>
              <a:gd name="connsiteY7" fmla="*/ 981022 h 1167768"/>
              <a:gd name="connsiteX8" fmla="*/ 156257 w 512766"/>
              <a:gd name="connsiteY8" fmla="*/ 743976 h 1167768"/>
              <a:gd name="connsiteX9" fmla="*/ 158937 w 512766"/>
              <a:gd name="connsiteY9" fmla="*/ 456853 h 1167768"/>
              <a:gd name="connsiteX10" fmla="*/ 3023 w 512766"/>
              <a:gd name="connsiteY10" fmla="*/ 184102 h 1167768"/>
              <a:gd name="connsiteX0" fmla="*/ 3023 w 512766"/>
              <a:gd name="connsiteY0" fmla="*/ 184102 h 1157917"/>
              <a:gd name="connsiteX1" fmla="*/ 245297 w 512766"/>
              <a:gd name="connsiteY1" fmla="*/ 5 h 1157917"/>
              <a:gd name="connsiteX2" fmla="*/ 512596 w 512766"/>
              <a:gd name="connsiteY2" fmla="*/ 181099 h 1157917"/>
              <a:gd name="connsiteX3" fmla="*/ 340780 w 512766"/>
              <a:gd name="connsiteY3" fmla="*/ 456840 h 1157917"/>
              <a:gd name="connsiteX4" fmla="*/ 342216 w 512766"/>
              <a:gd name="connsiteY4" fmla="*/ 741027 h 1157917"/>
              <a:gd name="connsiteX5" fmla="*/ 512193 w 512766"/>
              <a:gd name="connsiteY5" fmla="*/ 974404 h 1157917"/>
              <a:gd name="connsiteX6" fmla="*/ 251677 w 512766"/>
              <a:gd name="connsiteY6" fmla="*/ 1157899 h 1157917"/>
              <a:gd name="connsiteX7" fmla="*/ 1 w 512766"/>
              <a:gd name="connsiteY7" fmla="*/ 981022 h 1157917"/>
              <a:gd name="connsiteX8" fmla="*/ 156257 w 512766"/>
              <a:gd name="connsiteY8" fmla="*/ 743976 h 1157917"/>
              <a:gd name="connsiteX9" fmla="*/ 158937 w 512766"/>
              <a:gd name="connsiteY9" fmla="*/ 456853 h 1157917"/>
              <a:gd name="connsiteX10" fmla="*/ 3023 w 512766"/>
              <a:gd name="connsiteY10" fmla="*/ 184102 h 1157917"/>
              <a:gd name="connsiteX0" fmla="*/ 3023 w 512766"/>
              <a:gd name="connsiteY0" fmla="*/ 184102 h 1157912"/>
              <a:gd name="connsiteX1" fmla="*/ 245297 w 512766"/>
              <a:gd name="connsiteY1" fmla="*/ 5 h 1157912"/>
              <a:gd name="connsiteX2" fmla="*/ 512596 w 512766"/>
              <a:gd name="connsiteY2" fmla="*/ 181099 h 1157912"/>
              <a:gd name="connsiteX3" fmla="*/ 340780 w 512766"/>
              <a:gd name="connsiteY3" fmla="*/ 456840 h 1157912"/>
              <a:gd name="connsiteX4" fmla="*/ 342216 w 512766"/>
              <a:gd name="connsiteY4" fmla="*/ 741027 h 1157912"/>
              <a:gd name="connsiteX5" fmla="*/ 512193 w 512766"/>
              <a:gd name="connsiteY5" fmla="*/ 974404 h 1157912"/>
              <a:gd name="connsiteX6" fmla="*/ 251677 w 512766"/>
              <a:gd name="connsiteY6" fmla="*/ 1157899 h 1157912"/>
              <a:gd name="connsiteX7" fmla="*/ 1 w 512766"/>
              <a:gd name="connsiteY7" fmla="*/ 981022 h 1157912"/>
              <a:gd name="connsiteX8" fmla="*/ 156257 w 512766"/>
              <a:gd name="connsiteY8" fmla="*/ 743976 h 1157912"/>
              <a:gd name="connsiteX9" fmla="*/ 158937 w 512766"/>
              <a:gd name="connsiteY9" fmla="*/ 456853 h 1157912"/>
              <a:gd name="connsiteX10" fmla="*/ 3023 w 512766"/>
              <a:gd name="connsiteY10" fmla="*/ 184102 h 1157912"/>
              <a:gd name="connsiteX0" fmla="*/ 3023 w 512766"/>
              <a:gd name="connsiteY0" fmla="*/ 184102 h 1157916"/>
              <a:gd name="connsiteX1" fmla="*/ 245297 w 512766"/>
              <a:gd name="connsiteY1" fmla="*/ 5 h 1157916"/>
              <a:gd name="connsiteX2" fmla="*/ 512596 w 512766"/>
              <a:gd name="connsiteY2" fmla="*/ 181099 h 1157916"/>
              <a:gd name="connsiteX3" fmla="*/ 340780 w 512766"/>
              <a:gd name="connsiteY3" fmla="*/ 456840 h 1157916"/>
              <a:gd name="connsiteX4" fmla="*/ 342216 w 512766"/>
              <a:gd name="connsiteY4" fmla="*/ 741027 h 1157916"/>
              <a:gd name="connsiteX5" fmla="*/ 512193 w 512766"/>
              <a:gd name="connsiteY5" fmla="*/ 974404 h 1157916"/>
              <a:gd name="connsiteX6" fmla="*/ 251677 w 512766"/>
              <a:gd name="connsiteY6" fmla="*/ 1157899 h 1157916"/>
              <a:gd name="connsiteX7" fmla="*/ 1 w 512766"/>
              <a:gd name="connsiteY7" fmla="*/ 981022 h 1157916"/>
              <a:gd name="connsiteX8" fmla="*/ 156257 w 512766"/>
              <a:gd name="connsiteY8" fmla="*/ 743976 h 1157916"/>
              <a:gd name="connsiteX9" fmla="*/ 158937 w 512766"/>
              <a:gd name="connsiteY9" fmla="*/ 456853 h 1157916"/>
              <a:gd name="connsiteX10" fmla="*/ 3023 w 512766"/>
              <a:gd name="connsiteY10" fmla="*/ 184102 h 1157916"/>
              <a:gd name="connsiteX0" fmla="*/ 3023 w 515359"/>
              <a:gd name="connsiteY0" fmla="*/ 184102 h 1157907"/>
              <a:gd name="connsiteX1" fmla="*/ 245297 w 515359"/>
              <a:gd name="connsiteY1" fmla="*/ 5 h 1157907"/>
              <a:gd name="connsiteX2" fmla="*/ 512596 w 515359"/>
              <a:gd name="connsiteY2" fmla="*/ 181099 h 1157907"/>
              <a:gd name="connsiteX3" fmla="*/ 340780 w 515359"/>
              <a:gd name="connsiteY3" fmla="*/ 456840 h 1157907"/>
              <a:gd name="connsiteX4" fmla="*/ 342216 w 515359"/>
              <a:gd name="connsiteY4" fmla="*/ 741027 h 1157907"/>
              <a:gd name="connsiteX5" fmla="*/ 515350 w 515359"/>
              <a:gd name="connsiteY5" fmla="*/ 985434 h 1157907"/>
              <a:gd name="connsiteX6" fmla="*/ 251677 w 515359"/>
              <a:gd name="connsiteY6" fmla="*/ 1157899 h 1157907"/>
              <a:gd name="connsiteX7" fmla="*/ 1 w 515359"/>
              <a:gd name="connsiteY7" fmla="*/ 981022 h 1157907"/>
              <a:gd name="connsiteX8" fmla="*/ 156257 w 515359"/>
              <a:gd name="connsiteY8" fmla="*/ 743976 h 1157907"/>
              <a:gd name="connsiteX9" fmla="*/ 158937 w 515359"/>
              <a:gd name="connsiteY9" fmla="*/ 456853 h 1157907"/>
              <a:gd name="connsiteX10" fmla="*/ 3023 w 515359"/>
              <a:gd name="connsiteY10" fmla="*/ 184102 h 1157907"/>
              <a:gd name="connsiteX0" fmla="*/ 3023 w 515811"/>
              <a:gd name="connsiteY0" fmla="*/ 184102 h 1157925"/>
              <a:gd name="connsiteX1" fmla="*/ 245297 w 515811"/>
              <a:gd name="connsiteY1" fmla="*/ 5 h 1157925"/>
              <a:gd name="connsiteX2" fmla="*/ 512596 w 515811"/>
              <a:gd name="connsiteY2" fmla="*/ 181099 h 1157925"/>
              <a:gd name="connsiteX3" fmla="*/ 340780 w 515811"/>
              <a:gd name="connsiteY3" fmla="*/ 456840 h 1157925"/>
              <a:gd name="connsiteX4" fmla="*/ 342216 w 515811"/>
              <a:gd name="connsiteY4" fmla="*/ 741027 h 1157925"/>
              <a:gd name="connsiteX5" fmla="*/ 515350 w 515811"/>
              <a:gd name="connsiteY5" fmla="*/ 985434 h 1157925"/>
              <a:gd name="connsiteX6" fmla="*/ 251677 w 515811"/>
              <a:gd name="connsiteY6" fmla="*/ 1157899 h 1157925"/>
              <a:gd name="connsiteX7" fmla="*/ 1 w 515811"/>
              <a:gd name="connsiteY7" fmla="*/ 981022 h 1157925"/>
              <a:gd name="connsiteX8" fmla="*/ 156257 w 515811"/>
              <a:gd name="connsiteY8" fmla="*/ 743976 h 1157925"/>
              <a:gd name="connsiteX9" fmla="*/ 158937 w 515811"/>
              <a:gd name="connsiteY9" fmla="*/ 456853 h 1157925"/>
              <a:gd name="connsiteX10" fmla="*/ 3023 w 515811"/>
              <a:gd name="connsiteY10" fmla="*/ 184102 h 1157925"/>
              <a:gd name="connsiteX0" fmla="*/ 3023 w 515359"/>
              <a:gd name="connsiteY0" fmla="*/ 184102 h 1157912"/>
              <a:gd name="connsiteX1" fmla="*/ 245297 w 515359"/>
              <a:gd name="connsiteY1" fmla="*/ 5 h 1157912"/>
              <a:gd name="connsiteX2" fmla="*/ 512596 w 515359"/>
              <a:gd name="connsiteY2" fmla="*/ 181099 h 1157912"/>
              <a:gd name="connsiteX3" fmla="*/ 340780 w 515359"/>
              <a:gd name="connsiteY3" fmla="*/ 456840 h 1157912"/>
              <a:gd name="connsiteX4" fmla="*/ 342216 w 515359"/>
              <a:gd name="connsiteY4" fmla="*/ 741027 h 1157912"/>
              <a:gd name="connsiteX5" fmla="*/ 515350 w 515359"/>
              <a:gd name="connsiteY5" fmla="*/ 985434 h 1157912"/>
              <a:gd name="connsiteX6" fmla="*/ 251677 w 515359"/>
              <a:gd name="connsiteY6" fmla="*/ 1157899 h 1157912"/>
              <a:gd name="connsiteX7" fmla="*/ 1 w 515359"/>
              <a:gd name="connsiteY7" fmla="*/ 981022 h 1157912"/>
              <a:gd name="connsiteX8" fmla="*/ 156257 w 515359"/>
              <a:gd name="connsiteY8" fmla="*/ 743976 h 1157912"/>
              <a:gd name="connsiteX9" fmla="*/ 158937 w 515359"/>
              <a:gd name="connsiteY9" fmla="*/ 456853 h 1157912"/>
              <a:gd name="connsiteX10" fmla="*/ 3023 w 515359"/>
              <a:gd name="connsiteY10" fmla="*/ 184102 h 1157912"/>
              <a:gd name="connsiteX0" fmla="*/ 3023 w 515359"/>
              <a:gd name="connsiteY0" fmla="*/ 184102 h 1157912"/>
              <a:gd name="connsiteX1" fmla="*/ 245297 w 515359"/>
              <a:gd name="connsiteY1" fmla="*/ 5 h 1157912"/>
              <a:gd name="connsiteX2" fmla="*/ 512596 w 515359"/>
              <a:gd name="connsiteY2" fmla="*/ 181099 h 1157912"/>
              <a:gd name="connsiteX3" fmla="*/ 340780 w 515359"/>
              <a:gd name="connsiteY3" fmla="*/ 456840 h 1157912"/>
              <a:gd name="connsiteX4" fmla="*/ 342216 w 515359"/>
              <a:gd name="connsiteY4" fmla="*/ 741027 h 1157912"/>
              <a:gd name="connsiteX5" fmla="*/ 515350 w 515359"/>
              <a:gd name="connsiteY5" fmla="*/ 985434 h 1157912"/>
              <a:gd name="connsiteX6" fmla="*/ 251677 w 515359"/>
              <a:gd name="connsiteY6" fmla="*/ 1157899 h 1157912"/>
              <a:gd name="connsiteX7" fmla="*/ 1 w 515359"/>
              <a:gd name="connsiteY7" fmla="*/ 981022 h 1157912"/>
              <a:gd name="connsiteX8" fmla="*/ 156257 w 515359"/>
              <a:gd name="connsiteY8" fmla="*/ 743976 h 1157912"/>
              <a:gd name="connsiteX9" fmla="*/ 158937 w 515359"/>
              <a:gd name="connsiteY9" fmla="*/ 456853 h 1157912"/>
              <a:gd name="connsiteX10" fmla="*/ 3023 w 515359"/>
              <a:gd name="connsiteY10" fmla="*/ 184102 h 1157912"/>
              <a:gd name="connsiteX0" fmla="*/ 3023 w 515359"/>
              <a:gd name="connsiteY0" fmla="*/ 184102 h 1157912"/>
              <a:gd name="connsiteX1" fmla="*/ 245297 w 515359"/>
              <a:gd name="connsiteY1" fmla="*/ 5 h 1157912"/>
              <a:gd name="connsiteX2" fmla="*/ 512596 w 515359"/>
              <a:gd name="connsiteY2" fmla="*/ 181099 h 1157912"/>
              <a:gd name="connsiteX3" fmla="*/ 340780 w 515359"/>
              <a:gd name="connsiteY3" fmla="*/ 456840 h 1157912"/>
              <a:gd name="connsiteX4" fmla="*/ 342216 w 515359"/>
              <a:gd name="connsiteY4" fmla="*/ 741027 h 1157912"/>
              <a:gd name="connsiteX5" fmla="*/ 515350 w 515359"/>
              <a:gd name="connsiteY5" fmla="*/ 985434 h 1157912"/>
              <a:gd name="connsiteX6" fmla="*/ 251677 w 515359"/>
              <a:gd name="connsiteY6" fmla="*/ 1157899 h 1157912"/>
              <a:gd name="connsiteX7" fmla="*/ 1 w 515359"/>
              <a:gd name="connsiteY7" fmla="*/ 981022 h 1157912"/>
              <a:gd name="connsiteX8" fmla="*/ 156257 w 515359"/>
              <a:gd name="connsiteY8" fmla="*/ 743976 h 1157912"/>
              <a:gd name="connsiteX9" fmla="*/ 158937 w 515359"/>
              <a:gd name="connsiteY9" fmla="*/ 456853 h 1157912"/>
              <a:gd name="connsiteX10" fmla="*/ 3023 w 515359"/>
              <a:gd name="connsiteY10" fmla="*/ 184102 h 1157912"/>
              <a:gd name="connsiteX0" fmla="*/ 3023 w 515359"/>
              <a:gd name="connsiteY0" fmla="*/ 184099 h 1157909"/>
              <a:gd name="connsiteX1" fmla="*/ 251610 w 515359"/>
              <a:gd name="connsiteY1" fmla="*/ 2 h 1157909"/>
              <a:gd name="connsiteX2" fmla="*/ 512596 w 515359"/>
              <a:gd name="connsiteY2" fmla="*/ 181096 h 1157909"/>
              <a:gd name="connsiteX3" fmla="*/ 340780 w 515359"/>
              <a:gd name="connsiteY3" fmla="*/ 456837 h 1157909"/>
              <a:gd name="connsiteX4" fmla="*/ 342216 w 515359"/>
              <a:gd name="connsiteY4" fmla="*/ 741024 h 1157909"/>
              <a:gd name="connsiteX5" fmla="*/ 515350 w 515359"/>
              <a:gd name="connsiteY5" fmla="*/ 985431 h 1157909"/>
              <a:gd name="connsiteX6" fmla="*/ 251677 w 515359"/>
              <a:gd name="connsiteY6" fmla="*/ 1157896 h 1157909"/>
              <a:gd name="connsiteX7" fmla="*/ 1 w 515359"/>
              <a:gd name="connsiteY7" fmla="*/ 981019 h 1157909"/>
              <a:gd name="connsiteX8" fmla="*/ 156257 w 515359"/>
              <a:gd name="connsiteY8" fmla="*/ 743973 h 1157909"/>
              <a:gd name="connsiteX9" fmla="*/ 158937 w 515359"/>
              <a:gd name="connsiteY9" fmla="*/ 456850 h 1157909"/>
              <a:gd name="connsiteX10" fmla="*/ 3023 w 515359"/>
              <a:gd name="connsiteY10" fmla="*/ 184099 h 1157909"/>
              <a:gd name="connsiteX0" fmla="*/ 3023 w 515359"/>
              <a:gd name="connsiteY0" fmla="*/ 184099 h 1157909"/>
              <a:gd name="connsiteX1" fmla="*/ 251610 w 515359"/>
              <a:gd name="connsiteY1" fmla="*/ 2 h 1157909"/>
              <a:gd name="connsiteX2" fmla="*/ 512596 w 515359"/>
              <a:gd name="connsiteY2" fmla="*/ 181096 h 1157909"/>
              <a:gd name="connsiteX3" fmla="*/ 340780 w 515359"/>
              <a:gd name="connsiteY3" fmla="*/ 456837 h 1157909"/>
              <a:gd name="connsiteX4" fmla="*/ 342216 w 515359"/>
              <a:gd name="connsiteY4" fmla="*/ 741024 h 1157909"/>
              <a:gd name="connsiteX5" fmla="*/ 515350 w 515359"/>
              <a:gd name="connsiteY5" fmla="*/ 985431 h 1157909"/>
              <a:gd name="connsiteX6" fmla="*/ 251677 w 515359"/>
              <a:gd name="connsiteY6" fmla="*/ 1157896 h 1157909"/>
              <a:gd name="connsiteX7" fmla="*/ 1 w 515359"/>
              <a:gd name="connsiteY7" fmla="*/ 981019 h 1157909"/>
              <a:gd name="connsiteX8" fmla="*/ 156257 w 515359"/>
              <a:gd name="connsiteY8" fmla="*/ 743973 h 1157909"/>
              <a:gd name="connsiteX9" fmla="*/ 158937 w 515359"/>
              <a:gd name="connsiteY9" fmla="*/ 456850 h 1157909"/>
              <a:gd name="connsiteX10" fmla="*/ 3023 w 515359"/>
              <a:gd name="connsiteY10" fmla="*/ 184099 h 1157909"/>
              <a:gd name="connsiteX0" fmla="*/ 3023 w 515359"/>
              <a:gd name="connsiteY0" fmla="*/ 184099 h 1157909"/>
              <a:gd name="connsiteX1" fmla="*/ 251610 w 515359"/>
              <a:gd name="connsiteY1" fmla="*/ 2 h 1157909"/>
              <a:gd name="connsiteX2" fmla="*/ 512596 w 515359"/>
              <a:gd name="connsiteY2" fmla="*/ 181096 h 1157909"/>
              <a:gd name="connsiteX3" fmla="*/ 340780 w 515359"/>
              <a:gd name="connsiteY3" fmla="*/ 456837 h 1157909"/>
              <a:gd name="connsiteX4" fmla="*/ 342216 w 515359"/>
              <a:gd name="connsiteY4" fmla="*/ 741024 h 1157909"/>
              <a:gd name="connsiteX5" fmla="*/ 515350 w 515359"/>
              <a:gd name="connsiteY5" fmla="*/ 985431 h 1157909"/>
              <a:gd name="connsiteX6" fmla="*/ 251677 w 515359"/>
              <a:gd name="connsiteY6" fmla="*/ 1157896 h 1157909"/>
              <a:gd name="connsiteX7" fmla="*/ 1 w 515359"/>
              <a:gd name="connsiteY7" fmla="*/ 981019 h 1157909"/>
              <a:gd name="connsiteX8" fmla="*/ 156257 w 515359"/>
              <a:gd name="connsiteY8" fmla="*/ 743973 h 1157909"/>
              <a:gd name="connsiteX9" fmla="*/ 158937 w 515359"/>
              <a:gd name="connsiteY9" fmla="*/ 456850 h 1157909"/>
              <a:gd name="connsiteX10" fmla="*/ 3023 w 515359"/>
              <a:gd name="connsiteY10" fmla="*/ 184099 h 1157909"/>
              <a:gd name="connsiteX0" fmla="*/ 3023 w 515359"/>
              <a:gd name="connsiteY0" fmla="*/ 184099 h 1157909"/>
              <a:gd name="connsiteX1" fmla="*/ 251610 w 515359"/>
              <a:gd name="connsiteY1" fmla="*/ 2 h 1157909"/>
              <a:gd name="connsiteX2" fmla="*/ 512596 w 515359"/>
              <a:gd name="connsiteY2" fmla="*/ 181096 h 1157909"/>
              <a:gd name="connsiteX3" fmla="*/ 340780 w 515359"/>
              <a:gd name="connsiteY3" fmla="*/ 456837 h 1157909"/>
              <a:gd name="connsiteX4" fmla="*/ 342216 w 515359"/>
              <a:gd name="connsiteY4" fmla="*/ 741024 h 1157909"/>
              <a:gd name="connsiteX5" fmla="*/ 515350 w 515359"/>
              <a:gd name="connsiteY5" fmla="*/ 985431 h 1157909"/>
              <a:gd name="connsiteX6" fmla="*/ 251677 w 515359"/>
              <a:gd name="connsiteY6" fmla="*/ 1157896 h 1157909"/>
              <a:gd name="connsiteX7" fmla="*/ 1 w 515359"/>
              <a:gd name="connsiteY7" fmla="*/ 981019 h 1157909"/>
              <a:gd name="connsiteX8" fmla="*/ 156257 w 515359"/>
              <a:gd name="connsiteY8" fmla="*/ 743973 h 1157909"/>
              <a:gd name="connsiteX9" fmla="*/ 158937 w 515359"/>
              <a:gd name="connsiteY9" fmla="*/ 456850 h 1157909"/>
              <a:gd name="connsiteX10" fmla="*/ 3023 w 515359"/>
              <a:gd name="connsiteY10" fmla="*/ 184099 h 1157909"/>
              <a:gd name="connsiteX0" fmla="*/ 3023 w 515359"/>
              <a:gd name="connsiteY0" fmla="*/ 184099 h 1157909"/>
              <a:gd name="connsiteX1" fmla="*/ 251610 w 515359"/>
              <a:gd name="connsiteY1" fmla="*/ 2 h 1157909"/>
              <a:gd name="connsiteX2" fmla="*/ 512596 w 515359"/>
              <a:gd name="connsiteY2" fmla="*/ 181096 h 1157909"/>
              <a:gd name="connsiteX3" fmla="*/ 340780 w 515359"/>
              <a:gd name="connsiteY3" fmla="*/ 456837 h 1157909"/>
              <a:gd name="connsiteX4" fmla="*/ 342216 w 515359"/>
              <a:gd name="connsiteY4" fmla="*/ 741024 h 1157909"/>
              <a:gd name="connsiteX5" fmla="*/ 515350 w 515359"/>
              <a:gd name="connsiteY5" fmla="*/ 985431 h 1157909"/>
              <a:gd name="connsiteX6" fmla="*/ 251677 w 515359"/>
              <a:gd name="connsiteY6" fmla="*/ 1157896 h 1157909"/>
              <a:gd name="connsiteX7" fmla="*/ 1 w 515359"/>
              <a:gd name="connsiteY7" fmla="*/ 981019 h 1157909"/>
              <a:gd name="connsiteX8" fmla="*/ 156257 w 515359"/>
              <a:gd name="connsiteY8" fmla="*/ 743973 h 1157909"/>
              <a:gd name="connsiteX9" fmla="*/ 158937 w 515359"/>
              <a:gd name="connsiteY9" fmla="*/ 456850 h 1157909"/>
              <a:gd name="connsiteX10" fmla="*/ 3023 w 515359"/>
              <a:gd name="connsiteY10" fmla="*/ 184099 h 1157909"/>
              <a:gd name="connsiteX0" fmla="*/ 3060 w 515396"/>
              <a:gd name="connsiteY0" fmla="*/ 184099 h 1157909"/>
              <a:gd name="connsiteX1" fmla="*/ 251647 w 515396"/>
              <a:gd name="connsiteY1" fmla="*/ 2 h 1157909"/>
              <a:gd name="connsiteX2" fmla="*/ 512633 w 515396"/>
              <a:gd name="connsiteY2" fmla="*/ 181096 h 1157909"/>
              <a:gd name="connsiteX3" fmla="*/ 340817 w 515396"/>
              <a:gd name="connsiteY3" fmla="*/ 456837 h 1157909"/>
              <a:gd name="connsiteX4" fmla="*/ 342253 w 515396"/>
              <a:gd name="connsiteY4" fmla="*/ 741024 h 1157909"/>
              <a:gd name="connsiteX5" fmla="*/ 515387 w 515396"/>
              <a:gd name="connsiteY5" fmla="*/ 985431 h 1157909"/>
              <a:gd name="connsiteX6" fmla="*/ 251714 w 515396"/>
              <a:gd name="connsiteY6" fmla="*/ 1157896 h 1157909"/>
              <a:gd name="connsiteX7" fmla="*/ 38 w 515396"/>
              <a:gd name="connsiteY7" fmla="*/ 981019 h 1157909"/>
              <a:gd name="connsiteX8" fmla="*/ 156294 w 515396"/>
              <a:gd name="connsiteY8" fmla="*/ 743973 h 1157909"/>
              <a:gd name="connsiteX9" fmla="*/ 158974 w 515396"/>
              <a:gd name="connsiteY9" fmla="*/ 456850 h 1157909"/>
              <a:gd name="connsiteX10" fmla="*/ 3060 w 515396"/>
              <a:gd name="connsiteY10" fmla="*/ 184099 h 1157909"/>
              <a:gd name="connsiteX0" fmla="*/ 3060 w 515396"/>
              <a:gd name="connsiteY0" fmla="*/ 184099 h 1157904"/>
              <a:gd name="connsiteX1" fmla="*/ 251647 w 515396"/>
              <a:gd name="connsiteY1" fmla="*/ 2 h 1157904"/>
              <a:gd name="connsiteX2" fmla="*/ 512633 w 515396"/>
              <a:gd name="connsiteY2" fmla="*/ 181096 h 1157904"/>
              <a:gd name="connsiteX3" fmla="*/ 340817 w 515396"/>
              <a:gd name="connsiteY3" fmla="*/ 456837 h 1157904"/>
              <a:gd name="connsiteX4" fmla="*/ 342253 w 515396"/>
              <a:gd name="connsiteY4" fmla="*/ 741024 h 1157904"/>
              <a:gd name="connsiteX5" fmla="*/ 515387 w 515396"/>
              <a:gd name="connsiteY5" fmla="*/ 985431 h 1157904"/>
              <a:gd name="connsiteX6" fmla="*/ 251714 w 515396"/>
              <a:gd name="connsiteY6" fmla="*/ 1157896 h 1157904"/>
              <a:gd name="connsiteX7" fmla="*/ 38 w 515396"/>
              <a:gd name="connsiteY7" fmla="*/ 981019 h 1157904"/>
              <a:gd name="connsiteX8" fmla="*/ 156294 w 515396"/>
              <a:gd name="connsiteY8" fmla="*/ 743973 h 1157904"/>
              <a:gd name="connsiteX9" fmla="*/ 158974 w 515396"/>
              <a:gd name="connsiteY9" fmla="*/ 456850 h 1157904"/>
              <a:gd name="connsiteX10" fmla="*/ 3060 w 515396"/>
              <a:gd name="connsiteY10" fmla="*/ 184099 h 1157904"/>
              <a:gd name="connsiteX0" fmla="*/ 3060 w 515399"/>
              <a:gd name="connsiteY0" fmla="*/ 184099 h 1157921"/>
              <a:gd name="connsiteX1" fmla="*/ 251647 w 515399"/>
              <a:gd name="connsiteY1" fmla="*/ 2 h 1157921"/>
              <a:gd name="connsiteX2" fmla="*/ 512633 w 515399"/>
              <a:gd name="connsiteY2" fmla="*/ 181096 h 1157921"/>
              <a:gd name="connsiteX3" fmla="*/ 340817 w 515399"/>
              <a:gd name="connsiteY3" fmla="*/ 456837 h 1157921"/>
              <a:gd name="connsiteX4" fmla="*/ 342253 w 515399"/>
              <a:gd name="connsiteY4" fmla="*/ 741024 h 1157921"/>
              <a:gd name="connsiteX5" fmla="*/ 515387 w 515399"/>
              <a:gd name="connsiteY5" fmla="*/ 985431 h 1157921"/>
              <a:gd name="connsiteX6" fmla="*/ 251714 w 515399"/>
              <a:gd name="connsiteY6" fmla="*/ 1157896 h 1157921"/>
              <a:gd name="connsiteX7" fmla="*/ 38 w 515399"/>
              <a:gd name="connsiteY7" fmla="*/ 981019 h 1157921"/>
              <a:gd name="connsiteX8" fmla="*/ 156294 w 515399"/>
              <a:gd name="connsiteY8" fmla="*/ 743973 h 1157921"/>
              <a:gd name="connsiteX9" fmla="*/ 158974 w 515399"/>
              <a:gd name="connsiteY9" fmla="*/ 456850 h 1157921"/>
              <a:gd name="connsiteX10" fmla="*/ 3060 w 515399"/>
              <a:gd name="connsiteY10" fmla="*/ 184099 h 1157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399" h="1157921">
                <a:moveTo>
                  <a:pt x="3060" y="184099"/>
                </a:moveTo>
                <a:cubicBezTo>
                  <a:pt x="2722" y="85899"/>
                  <a:pt x="40458" y="503"/>
                  <a:pt x="251647" y="2"/>
                </a:cubicBezTo>
                <a:cubicBezTo>
                  <a:pt x="462836" y="-499"/>
                  <a:pt x="513553" y="76281"/>
                  <a:pt x="512633" y="181096"/>
                </a:cubicBezTo>
                <a:cubicBezTo>
                  <a:pt x="511713" y="285911"/>
                  <a:pt x="369214" y="363516"/>
                  <a:pt x="340817" y="456837"/>
                </a:cubicBezTo>
                <a:cubicBezTo>
                  <a:pt x="312420" y="550158"/>
                  <a:pt x="313158" y="652925"/>
                  <a:pt x="342253" y="741024"/>
                </a:cubicBezTo>
                <a:cubicBezTo>
                  <a:pt x="371348" y="829123"/>
                  <a:pt x="513845" y="858825"/>
                  <a:pt x="515387" y="985431"/>
                </a:cubicBezTo>
                <a:cubicBezTo>
                  <a:pt x="516929" y="1112037"/>
                  <a:pt x="372327" y="1156425"/>
                  <a:pt x="251714" y="1157896"/>
                </a:cubicBezTo>
                <a:cubicBezTo>
                  <a:pt x="131101" y="1159367"/>
                  <a:pt x="2646" y="1096402"/>
                  <a:pt x="38" y="981019"/>
                </a:cubicBezTo>
                <a:cubicBezTo>
                  <a:pt x="-2570" y="865636"/>
                  <a:pt x="129805" y="831334"/>
                  <a:pt x="156294" y="743973"/>
                </a:cubicBezTo>
                <a:cubicBezTo>
                  <a:pt x="182783" y="656612"/>
                  <a:pt x="184513" y="550162"/>
                  <a:pt x="158974" y="456850"/>
                </a:cubicBezTo>
                <a:cubicBezTo>
                  <a:pt x="133435" y="363538"/>
                  <a:pt x="3398" y="282299"/>
                  <a:pt x="3060" y="1840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70000"/>
                  <a:lumOff val="30000"/>
                </a:schemeClr>
              </a:gs>
              <a:gs pos="83000">
                <a:schemeClr val="accent1">
                  <a:lumMod val="70000"/>
                  <a:lumOff val="3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127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0010" tIns="40005" rIns="80010" bIns="40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635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44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49</Words>
  <Application>Microsoft Macintosh PowerPoint</Application>
  <PresentationFormat>Custom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ＭＳ 明朝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Jianyi Du</dc:creator>
  <cp:lastModifiedBy>Jianyi Du</cp:lastModifiedBy>
  <cp:revision>5</cp:revision>
  <cp:lastPrinted>2018-02-01T02:08:31Z</cp:lastPrinted>
  <dcterms:created xsi:type="dcterms:W3CDTF">2016-02-10T15:59:59Z</dcterms:created>
  <dcterms:modified xsi:type="dcterms:W3CDTF">2018-02-01T02:17:18Z</dcterms:modified>
</cp:coreProperties>
</file>